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3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4.xml" ContentType="application/vnd.openxmlformats-officedocument.theme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theme/theme5.xml" ContentType="application/vnd.openxmlformats-officedocument.theme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6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theme/theme7.xml" ContentType="application/vnd.openxmlformats-officedocument.theme+xml"/>
  <Override PartName="/ppt/tags/tag2.xml" ContentType="application/vnd.openxmlformats-officedocument.presentationml.tags+xml"/>
  <Override PartName="/ppt/theme/theme8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9.xml" ContentType="application/vnd.openxmlformats-officedocument.them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1.xml" ContentType="application/vnd.openxmlformats-officedocument.presentationml.notesSlide+xml"/>
  <Override PartName="/ppt/tags/tag13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5884" r:id="rId4"/>
    <p:sldMasterId id="2147486161" r:id="rId5"/>
    <p:sldMasterId id="2147486187" r:id="rId6"/>
    <p:sldMasterId id="2147486235" r:id="rId7"/>
    <p:sldMasterId id="2147486283" r:id="rId8"/>
    <p:sldMasterId id="2147486316" r:id="rId9"/>
    <p:sldMasterId id="2147486364" r:id="rId10"/>
  </p:sldMasterIdLst>
  <p:notesMasterIdLst>
    <p:notesMasterId r:id="rId16"/>
  </p:notesMasterIdLst>
  <p:handoutMasterIdLst>
    <p:handoutMasterId r:id="rId17"/>
  </p:handoutMasterIdLst>
  <p:sldIdLst>
    <p:sldId id="398" r:id="rId11"/>
    <p:sldId id="2147482429" r:id="rId12"/>
    <p:sldId id="2147482430" r:id="rId13"/>
    <p:sldId id="2147482431" r:id="rId14"/>
    <p:sldId id="2147479113" r:id="rId15"/>
  </p:sldIdLst>
  <p:sldSz cx="9144000" cy="5143500" type="screen16x9"/>
  <p:notesSz cx="7010400" cy="9296400"/>
  <p:custDataLst>
    <p:tags r:id="rId18"/>
  </p:custDataLst>
  <p:defaultTextStyle>
    <a:defPPr>
      <a:defRPr lang="en-US"/>
    </a:defPPr>
    <a:lvl1pPr marL="177800" indent="-177800" algn="l" defTabSz="711200" rtl="0" eaLnBrk="1" latinLnBrk="0" hangingPunct="1">
      <a:spcBef>
        <a:spcPts val="1200"/>
      </a:spcBef>
      <a:buChar char="•"/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355600" indent="-177800" algn="l" defTabSz="711200" rtl="0" eaLnBrk="1" latinLnBrk="0" hangingPunct="1">
      <a:spcBef>
        <a:spcPts val="600"/>
      </a:spcBef>
      <a:buChar char="–"/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533400" indent="-177800" algn="l" defTabSz="711200" rtl="0" eaLnBrk="1" latinLnBrk="0" hangingPunct="1">
      <a:spcBef>
        <a:spcPts val="600"/>
      </a:spcBef>
      <a:buChar char="&gt;"/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711200" indent="-177800" algn="l" defTabSz="711200" rtl="0" eaLnBrk="1" latinLnBrk="0" hangingPunct="1">
      <a:spcBef>
        <a:spcPts val="600"/>
      </a:spcBef>
      <a:buChar char="–"/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889000" indent="-177800" algn="l" defTabSz="711200" rtl="0" eaLnBrk="1" latinLnBrk="0" hangingPunct="1">
      <a:spcBef>
        <a:spcPts val="600"/>
      </a:spcBef>
      <a:buChar char="&gt;"/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066800" indent="-177800" algn="l" defTabSz="7112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1244600" indent="-177800" algn="l" defTabSz="7112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1422400" indent="-177800" algn="l" defTabSz="7112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1600200" indent="-177800" algn="l" defTabSz="7112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102F3C7-1505-4B4F-8096-4553212B4284}">
          <p14:sldIdLst>
            <p14:sldId id="398"/>
            <p14:sldId id="2147482429"/>
            <p14:sldId id="2147482430"/>
            <p14:sldId id="2147482431"/>
            <p14:sldId id="2147479113"/>
          </p14:sldIdLst>
        </p14:section>
        <p14:section name="Tables and Charts" id="{D5D40E6D-FF83-1941-B0C1-7EF5DC767526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51" name="Kris Gibbons" initials="KG [140]" lastIdx="0" clrIdx="150"/>
  <p:cmAuthor id="1" name="STEVEN TOMASCO" initials="ST [2]" lastIdx="0" clrIdx="0"/>
  <p:cmAuthor id="152" name="Kris Gibbons" initials="KG [141]" lastIdx="0" clrIdx="151"/>
  <p:cmAuthor id="2" name="STEVEN TOMASCO" initials="ST [3]" lastIdx="0" clrIdx="1"/>
  <p:cmAuthor id="153" name="Kris Gibbons" initials="KG [142]" lastIdx="0" clrIdx="152"/>
  <p:cmAuthor id="3" name="STEVEN TOMASCO" initials="ST [4]" lastIdx="0" clrIdx="2"/>
  <p:cmAuthor id="154" name="Kris Gibbons" initials="KG [143]" lastIdx="0" clrIdx="153"/>
  <p:cmAuthor id="4" name="STEVEN TOMASCO" initials="ST [14]" lastIdx="0" clrIdx="3"/>
  <p:cmAuthor id="155" name="Kris Gibbons" initials="KG [144]" lastIdx="0" clrIdx="154"/>
  <p:cmAuthor id="5" name="STEVEN TOMASCO" initials="ST [5]" lastIdx="0" clrIdx="4"/>
  <p:cmAuthor id="156" name="Kris Gibbons" initials="KG [145]" lastIdx="0" clrIdx="155"/>
  <p:cmAuthor id="6" name="STEVEN TOMASCO" initials="ST [6]" lastIdx="0" clrIdx="5"/>
  <p:cmAuthor id="157" name="Kris Gibbons" initials="KG [146]" lastIdx="0" clrIdx="156"/>
  <p:cmAuthor id="7" name="STEVEN TOMASCO" initials="ST [8]" lastIdx="0" clrIdx="6"/>
  <p:cmAuthor id="158" name="Kris Gibbons" initials="KG [147]" lastIdx="0" clrIdx="157"/>
  <p:cmAuthor id="8" name="STEVEN TOMASCO" initials="ST [7]" lastIdx="0" clrIdx="7"/>
  <p:cmAuthor id="159" name="Kris Gibbons" initials="KG [148]" lastIdx="0" clrIdx="158"/>
  <p:cmAuthor id="9" name="STEVEN TOMASCO" initials="ST [9]" lastIdx="0" clrIdx="8"/>
  <p:cmAuthor id="160" name="Kris Gibbons" initials="KG [149]" lastIdx="0" clrIdx="159"/>
  <p:cmAuthor id="10" name="STEVEN TOMASCO" initials="ST [12]" lastIdx="0" clrIdx="9"/>
  <p:cmAuthor id="161" name="Kris Gibbons" initials="KG [150]" lastIdx="0" clrIdx="160"/>
  <p:cmAuthor id="11" name="STEVEN TOMASCO" initials="ST [13]" lastIdx="0" clrIdx="10"/>
  <p:cmAuthor id="162" name="Kris Gibbons" initials="KG [151]" lastIdx="0" clrIdx="161"/>
  <p:cmAuthor id="12" name="Kris Gibbons" initials="KG" lastIdx="0" clrIdx="11"/>
  <p:cmAuthor id="163" name="Kris Gibbons" initials="KG [152]" lastIdx="0" clrIdx="162"/>
  <p:cmAuthor id="13" name="Kris Gibbons" initials="KG [2]" lastIdx="0" clrIdx="12"/>
  <p:cmAuthor id="164" name="Kris Gibbons" initials="KG [153]" lastIdx="0" clrIdx="163"/>
  <p:cmAuthor id="14" name="Kris Gibbons" initials="KG [3]" lastIdx="0" clrIdx="13"/>
  <p:cmAuthor id="165" name="Kris Gibbons" initials="KG [154]" lastIdx="0" clrIdx="164"/>
  <p:cmAuthor id="15" name="Kris Gibbons" initials="KG [4]" lastIdx="0" clrIdx="14"/>
  <p:cmAuthor id="166" name="Kris Gibbons" initials="KG [155]" lastIdx="0" clrIdx="165"/>
  <p:cmAuthor id="16" name="Kris Gibbons" initials="KG [5]" lastIdx="0" clrIdx="15"/>
  <p:cmAuthor id="167" name="Kris Gibbons" initials="KG [156]" lastIdx="0" clrIdx="166"/>
  <p:cmAuthor id="17" name="Kris Gibbons" initials="KG [6]" lastIdx="0" clrIdx="16"/>
  <p:cmAuthor id="168" name="Kris Gibbons" initials="KG [157]" lastIdx="0" clrIdx="167"/>
  <p:cmAuthor id="18" name="Kris Gibbons" initials="KG [7]" lastIdx="0" clrIdx="17"/>
  <p:cmAuthor id="169" name="Kris Gibbons" initials="KG [158]" lastIdx="0" clrIdx="168"/>
  <p:cmAuthor id="19" name="Kris Gibbons" initials="KG [8]" lastIdx="0" clrIdx="18"/>
  <p:cmAuthor id="170" name="Kris Gibbons" initials="KG [159]" lastIdx="0" clrIdx="169"/>
  <p:cmAuthor id="20" name="Kris Gibbons" initials="KG [9]" lastIdx="0" clrIdx="19"/>
  <p:cmAuthor id="171" name="Kris Gibbons" initials="KG [160]" lastIdx="0" clrIdx="170"/>
  <p:cmAuthor id="21" name="Kris Gibbons" initials="KG [10]" lastIdx="0" clrIdx="20"/>
  <p:cmAuthor id="172" name="Kris Gibbons" initials="KG [161]" lastIdx="0" clrIdx="171"/>
  <p:cmAuthor id="22" name="Kris Gibbons" initials="KG [11]" lastIdx="0" clrIdx="21"/>
  <p:cmAuthor id="173" name="Kris Gibbons" initials="KG [162]" lastIdx="0" clrIdx="172"/>
  <p:cmAuthor id="23" name="Kris Gibbons" initials="KG [12]" lastIdx="0" clrIdx="22"/>
  <p:cmAuthor id="174" name="Sriram Praveen Chunduru" initials="SPC" lastIdx="0" clrIdx="173"/>
  <p:cmAuthor id="24" name="Kris Gibbons" initials="KG [13]" lastIdx="0" clrIdx="23"/>
  <p:cmAuthor id="175" name="TATIANA ACOLET" initials="TA" lastIdx="0" clrIdx="174">
    <p:extLst>
      <p:ext uri="{19B8F6BF-5375-455C-9EA6-DF929625EA0E}">
        <p15:presenceInfo xmlns:p15="http://schemas.microsoft.com/office/powerpoint/2012/main" userId="S-1-12-1-4032869403-1194931656-3036275378-329818802" providerId="AD"/>
      </p:ext>
    </p:extLst>
  </p:cmAuthor>
  <p:cmAuthor id="25" name="Kris Gibbons" initials="KG [14]" lastIdx="0" clrIdx="24"/>
  <p:cmAuthor id="176" name="Pamela Watkins" initials="PW" lastIdx="12" clrIdx="175">
    <p:extLst>
      <p:ext uri="{19B8F6BF-5375-455C-9EA6-DF929625EA0E}">
        <p15:presenceInfo xmlns:p15="http://schemas.microsoft.com/office/powerpoint/2012/main" userId="S::pwatkin@us.ibm.com::23eef6e5-5bd1-4eae-b708-5023d1bf118b" providerId="AD"/>
      </p:ext>
    </p:extLst>
  </p:cmAuthor>
  <p:cmAuthor id="26" name="Kris Gibbons" initials="KG [15]" lastIdx="0" clrIdx="25"/>
  <p:cmAuthor id="27" name="Kris Gibbons" initials="KG [16]" lastIdx="0" clrIdx="26"/>
  <p:cmAuthor id="28" name="Kris Gibbons" initials="KG [17]" lastIdx="0" clrIdx="27"/>
  <p:cmAuthor id="29" name="Kris Gibbons" initials="KG [18]" lastIdx="0" clrIdx="28"/>
  <p:cmAuthor id="30" name="Kris Gibbons" initials="KG [19]" lastIdx="0" clrIdx="29"/>
  <p:cmAuthor id="31" name="Kris Gibbons" initials="KG [20]" lastIdx="0" clrIdx="30"/>
  <p:cmAuthor id="32" name="Kris Gibbons" initials="KG [21]" lastIdx="0" clrIdx="31"/>
  <p:cmAuthor id="33" name="Kris Gibbons" initials="KG [22]" lastIdx="0" clrIdx="32"/>
  <p:cmAuthor id="34" name="Kris Gibbons" initials="KG [23]" lastIdx="0" clrIdx="33"/>
  <p:cmAuthor id="35" name="Kris Gibbons" initials="KG [24]" lastIdx="0" clrIdx="34"/>
  <p:cmAuthor id="36" name="Kris Gibbons" initials="KG [25]" lastIdx="0" clrIdx="35"/>
  <p:cmAuthor id="37" name="Kris Gibbons" initials="KG [26]" lastIdx="0" clrIdx="36"/>
  <p:cmAuthor id="38" name="Kris Gibbons" initials="KG [27]" lastIdx="0" clrIdx="37"/>
  <p:cmAuthor id="39" name="Kris Gibbons" initials="KG [28]" lastIdx="0" clrIdx="38"/>
  <p:cmAuthor id="40" name="Kris Gibbons" initials="KG [29]" lastIdx="0" clrIdx="39"/>
  <p:cmAuthor id="41" name="Kris Gibbons" initials="KG [30]" lastIdx="0" clrIdx="40"/>
  <p:cmAuthor id="42" name="Kris Gibbons" initials="KG [31]" lastIdx="0" clrIdx="41"/>
  <p:cmAuthor id="43" name="Kris Gibbons" initials="KG [32]" lastIdx="0" clrIdx="42"/>
  <p:cmAuthor id="44" name="Kris Gibbons" initials="KG [33]" lastIdx="0" clrIdx="43"/>
  <p:cmAuthor id="45" name="Kris Gibbons" initials="KG [34]" lastIdx="0" clrIdx="44"/>
  <p:cmAuthor id="46" name="Kris Gibbons" initials="KG [35]" lastIdx="0" clrIdx="45"/>
  <p:cmAuthor id="47" name="Kris Gibbons" initials="KG [36]" lastIdx="0" clrIdx="46"/>
  <p:cmAuthor id="48" name="Kris Gibbons" initials="KG [37]" lastIdx="0" clrIdx="47"/>
  <p:cmAuthor id="49" name="Kris Gibbons" initials="KG [38]" lastIdx="0" clrIdx="48"/>
  <p:cmAuthor id="50" name="Kris Gibbons" initials="KG [39]" lastIdx="0" clrIdx="49"/>
  <p:cmAuthor id="51" name="Kris Gibbons" initials="KG [40]" lastIdx="0" clrIdx="50"/>
  <p:cmAuthor id="52" name="Kris Gibbons" initials="KG [41]" lastIdx="0" clrIdx="51"/>
  <p:cmAuthor id="53" name="Kris Gibbons" initials="KG [42]" lastIdx="0" clrIdx="52"/>
  <p:cmAuthor id="54" name="Kris Gibbons" initials="KG [43]" lastIdx="0" clrIdx="53"/>
  <p:cmAuthor id="55" name="Kris Gibbons" initials="KG [44]" lastIdx="0" clrIdx="54"/>
  <p:cmAuthor id="56" name="Kris Gibbons" initials="KG [45]" lastIdx="0" clrIdx="55"/>
  <p:cmAuthor id="57" name="Kris Gibbons" initials="KG [46]" lastIdx="0" clrIdx="56"/>
  <p:cmAuthor id="58" name="Kris Gibbons" initials="KG [47]" lastIdx="0" clrIdx="57"/>
  <p:cmAuthor id="59" name="Kris Gibbons" initials="KG [48]" lastIdx="0" clrIdx="58"/>
  <p:cmAuthor id="60" name="Kris Gibbons" initials="KG [49]" lastIdx="0" clrIdx="59"/>
  <p:cmAuthor id="61" name="Kris Gibbons" initials="KG [50]" lastIdx="0" clrIdx="60"/>
  <p:cmAuthor id="62" name="Kris Gibbons" initials="KG [51]" lastIdx="0" clrIdx="61"/>
  <p:cmAuthor id="63" name="Kris Gibbons" initials="KG [52]" lastIdx="0" clrIdx="62"/>
  <p:cmAuthor id="64" name="Kris Gibbons" initials="KG [53]" lastIdx="0" clrIdx="63"/>
  <p:cmAuthor id="65" name="Kris Gibbons" initials="KG [54]" lastIdx="0" clrIdx="64"/>
  <p:cmAuthor id="66" name="Kris Gibbons" initials="KG [55]" lastIdx="0" clrIdx="65"/>
  <p:cmAuthor id="67" name="Kris Gibbons" initials="KG [56]" lastIdx="0" clrIdx="66"/>
  <p:cmAuthor id="68" name="Kris Gibbons" initials="KG [57]" lastIdx="0" clrIdx="67"/>
  <p:cmAuthor id="69" name="Kris Gibbons" initials="KG [58]" lastIdx="0" clrIdx="68"/>
  <p:cmAuthor id="70" name="Kris Gibbons" initials="KG [59]" lastIdx="0" clrIdx="69"/>
  <p:cmAuthor id="71" name="Kris Gibbons" initials="KG [60]" lastIdx="0" clrIdx="70"/>
  <p:cmAuthor id="72" name="Kris Gibbons" initials="KG [61]" lastIdx="0" clrIdx="71"/>
  <p:cmAuthor id="73" name="Kris Gibbons" initials="KG [62]" lastIdx="0" clrIdx="72"/>
  <p:cmAuthor id="74" name="Kris Gibbons" initials="KG [63]" lastIdx="0" clrIdx="73"/>
  <p:cmAuthor id="75" name="Kris Gibbons" initials="KG [64]" lastIdx="0" clrIdx="74"/>
  <p:cmAuthor id="76" name="Kris Gibbons" initials="KG [65]" lastIdx="0" clrIdx="75"/>
  <p:cmAuthor id="77" name="Kris Gibbons" initials="KG [66]" lastIdx="0" clrIdx="76"/>
  <p:cmAuthor id="78" name="Kris Gibbons" initials="KG [67]" lastIdx="0" clrIdx="77"/>
  <p:cmAuthor id="79" name="Kris Gibbons" initials="KG [68]" lastIdx="0" clrIdx="78"/>
  <p:cmAuthor id="80" name="Kris Gibbons" initials="KG [69]" lastIdx="0" clrIdx="79"/>
  <p:cmAuthor id="81" name="Kris Gibbons" initials="KG [70]" lastIdx="0" clrIdx="80"/>
  <p:cmAuthor id="82" name="Kris Gibbons" initials="KG [71]" lastIdx="0" clrIdx="81"/>
  <p:cmAuthor id="83" name="Kris Gibbons" initials="KG [72]" lastIdx="0" clrIdx="82"/>
  <p:cmAuthor id="84" name="Kris Gibbons" initials="KG [73]" lastIdx="0" clrIdx="83"/>
  <p:cmAuthor id="85" name="Kris Gibbons" initials="KG [74]" lastIdx="0" clrIdx="84"/>
  <p:cmAuthor id="86" name="Kris Gibbons" initials="KG [75]" lastIdx="0" clrIdx="85"/>
  <p:cmAuthor id="87" name="Kris Gibbons" initials="KG [76]" lastIdx="0" clrIdx="86"/>
  <p:cmAuthor id="88" name="Kris Gibbons" initials="KG [77]" lastIdx="0" clrIdx="87"/>
  <p:cmAuthor id="89" name="Kris Gibbons" initials="KG [78]" lastIdx="0" clrIdx="88"/>
  <p:cmAuthor id="90" name="Kris Gibbons" initials="KG [79]" lastIdx="0" clrIdx="89"/>
  <p:cmAuthor id="91" name="Kris Gibbons" initials="KG [80]" lastIdx="0" clrIdx="90"/>
  <p:cmAuthor id="92" name="Kris Gibbons" initials="KG [81]" lastIdx="0" clrIdx="91"/>
  <p:cmAuthor id="93" name="Kris Gibbons" initials="KG [82]" lastIdx="0" clrIdx="92"/>
  <p:cmAuthor id="94" name="Kris Gibbons" initials="KG [83]" lastIdx="0" clrIdx="93"/>
  <p:cmAuthor id="95" name="Kris Gibbons" initials="KG [84]" lastIdx="0" clrIdx="94"/>
  <p:cmAuthor id="96" name="Kris Gibbons" initials="KG [85]" lastIdx="0" clrIdx="95"/>
  <p:cmAuthor id="97" name="Kris Gibbons" initials="KG [86]" lastIdx="0" clrIdx="96"/>
  <p:cmAuthor id="98" name="Kris Gibbons" initials="KG [87]" lastIdx="0" clrIdx="97"/>
  <p:cmAuthor id="99" name="Kris Gibbons" initials="KG [88]" lastIdx="0" clrIdx="98"/>
  <p:cmAuthor id="100" name="Kris Gibbons" initials="KG [89]" lastIdx="0" clrIdx="99"/>
  <p:cmAuthor id="101" name="Kris Gibbons" initials="KG [90]" lastIdx="0" clrIdx="100"/>
  <p:cmAuthor id="102" name="Kris Gibbons" initials="KG [91]" lastIdx="0" clrIdx="101"/>
  <p:cmAuthor id="103" name="Kris Gibbons" initials="KG [92]" lastIdx="0" clrIdx="102"/>
  <p:cmAuthor id="104" name="Kris Gibbons" initials="KG [93]" lastIdx="0" clrIdx="103"/>
  <p:cmAuthor id="105" name="Kris Gibbons" initials="KG [94]" lastIdx="0" clrIdx="104"/>
  <p:cmAuthor id="106" name="Kris Gibbons" initials="KG [95]" lastIdx="0" clrIdx="105"/>
  <p:cmAuthor id="107" name="Kris Gibbons" initials="KG [96]" lastIdx="0" clrIdx="106"/>
  <p:cmAuthor id="108" name="Kris Gibbons" initials="KG [97]" lastIdx="0" clrIdx="107"/>
  <p:cmAuthor id="109" name="Kris Gibbons" initials="KG [98]" lastIdx="0" clrIdx="108"/>
  <p:cmAuthor id="110" name="Kris Gibbons" initials="KG [99]" lastIdx="0" clrIdx="109"/>
  <p:cmAuthor id="111" name="Kris Gibbons" initials="KG [100]" lastIdx="0" clrIdx="110"/>
  <p:cmAuthor id="112" name="Kris Gibbons" initials="KG [101]" lastIdx="0" clrIdx="111"/>
  <p:cmAuthor id="113" name="Kris Gibbons" initials="KG [102]" lastIdx="0" clrIdx="112"/>
  <p:cmAuthor id="114" name="Kris Gibbons" initials="KG [103]" lastIdx="0" clrIdx="113"/>
  <p:cmAuthor id="115" name="Kris Gibbons" initials="KG [104]" lastIdx="0" clrIdx="114"/>
  <p:cmAuthor id="116" name="Kris Gibbons" initials="KG [105]" lastIdx="0" clrIdx="115"/>
  <p:cmAuthor id="117" name="Kris Gibbons" initials="KG [106]" lastIdx="0" clrIdx="116"/>
  <p:cmAuthor id="118" name="Kris Gibbons" initials="KG [107]" lastIdx="0" clrIdx="117"/>
  <p:cmAuthor id="119" name="Kris Gibbons" initials="KG [108]" lastIdx="0" clrIdx="118"/>
  <p:cmAuthor id="120" name="Kris Gibbons" initials="KG [109]" lastIdx="0" clrIdx="119"/>
  <p:cmAuthor id="121" name="Kris Gibbons" initials="KG [110]" lastIdx="0" clrIdx="120"/>
  <p:cmAuthor id="122" name="Kris Gibbons" initials="KG [111]" lastIdx="0" clrIdx="121"/>
  <p:cmAuthor id="123" name="Kris Gibbons" initials="KG [112]" lastIdx="0" clrIdx="122"/>
  <p:cmAuthor id="124" name="Kris Gibbons" initials="KG [113]" lastIdx="0" clrIdx="123"/>
  <p:cmAuthor id="125" name="Kris Gibbons" initials="KG [114]" lastIdx="0" clrIdx="124"/>
  <p:cmAuthor id="126" name="Kris Gibbons" initials="KG [115]" lastIdx="0" clrIdx="125"/>
  <p:cmAuthor id="127" name="Kris Gibbons" initials="KG [116]" lastIdx="0" clrIdx="126"/>
  <p:cmAuthor id="128" name="Kris Gibbons" initials="KG [117]" lastIdx="0" clrIdx="127"/>
  <p:cmAuthor id="129" name="Kris Gibbons" initials="KG [118]" lastIdx="0" clrIdx="128"/>
  <p:cmAuthor id="130" name="Kris Gibbons" initials="KG [119]" lastIdx="0" clrIdx="129"/>
  <p:cmAuthor id="131" name="Kris Gibbons" initials="KG [120]" lastIdx="0" clrIdx="130"/>
  <p:cmAuthor id="132" name="Kris Gibbons" initials="KG [121]" lastIdx="0" clrIdx="131"/>
  <p:cmAuthor id="133" name="Kris Gibbons" initials="KG [122]" lastIdx="0" clrIdx="132"/>
  <p:cmAuthor id="134" name="Kris Gibbons" initials="KG [123]" lastIdx="0" clrIdx="133"/>
  <p:cmAuthor id="135" name="Kris Gibbons" initials="KG [124]" lastIdx="0" clrIdx="134"/>
  <p:cmAuthor id="136" name="Kris Gibbons" initials="KG [125]" lastIdx="0" clrIdx="135"/>
  <p:cmAuthor id="137" name="Kris Gibbons" initials="KG [126]" lastIdx="0" clrIdx="136"/>
  <p:cmAuthor id="138" name="Kris Gibbons" initials="KG [127]" lastIdx="0" clrIdx="137"/>
  <p:cmAuthor id="139" name="Kris Gibbons" initials="KG [128]" lastIdx="0" clrIdx="138"/>
  <p:cmAuthor id="140" name="Kris Gibbons" initials="KG [129]" lastIdx="0" clrIdx="139"/>
  <p:cmAuthor id="141" name="Kris Gibbons" initials="KG [130]" lastIdx="0" clrIdx="140"/>
  <p:cmAuthor id="142" name="Kris Gibbons" initials="KG [131]" lastIdx="0" clrIdx="141"/>
  <p:cmAuthor id="143" name="Kris Gibbons" initials="KG [132]" lastIdx="0" clrIdx="142"/>
  <p:cmAuthor id="144" name="Kris Gibbons" initials="KG [133]" lastIdx="0" clrIdx="143"/>
  <p:cmAuthor id="145" name="Kris Gibbons" initials="KG [134]" lastIdx="0" clrIdx="144"/>
  <p:cmAuthor id="146" name="Kris Gibbons" initials="KG [135]" lastIdx="0" clrIdx="145"/>
  <p:cmAuthor id="147" name="Kris Gibbons" initials="KG [136]" lastIdx="0" clrIdx="146"/>
  <p:cmAuthor id="148" name="Kris Gibbons" initials="KG [137]" lastIdx="0" clrIdx="147"/>
  <p:cmAuthor id="149" name="Kris Gibbons" initials="KG [138]" lastIdx="0" clrIdx="148"/>
  <p:cmAuthor id="150" name="Kris Gibbons" initials="KG [139]" lastIdx="0" clrIdx="149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F4F4"/>
    <a:srgbClr val="002D9C"/>
    <a:srgbClr val="3DDBD9"/>
    <a:srgbClr val="4589FF"/>
    <a:srgbClr val="0F62FE"/>
    <a:srgbClr val="0F6DFF"/>
    <a:srgbClr val="38D2E1"/>
    <a:srgbClr val="00BAB6"/>
    <a:srgbClr val="2FB8EA"/>
    <a:srgbClr val="187B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09CA2D6-9400-4EED-B3FB-88FC7BF1697C}" v="54" dt="2024-03-28T19:57:45.753"/>
  </p1510:revLst>
</p1510:revInfo>
</file>

<file path=ppt/tableStyles.xml><?xml version="1.0" encoding="utf-8"?>
<a:tblStyleLst xmlns:a="http://schemas.openxmlformats.org/drawingml/2006/main" def="{2D5ABB26-0587-4C30-8999-92F81FD0307C}">
  <a:tblStyle styleId="{9D7B26C5-4107-4FEC-AEDC-1716B250A1EF}" styleName="Light Style 1">
    <a:wholeTbl>
      <a:tcTxStyle>
        <a:fontRef idx="minor">
          <a:prstClr val="black"/>
        </a:fontRef>
        <a:srgbClr val="000000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9525" cmpd="sng">
              <a:solidFill>
                <a:srgbClr val="B4B4B4"/>
              </a:solidFill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>
              <a:noFill/>
            </a:ln>
          </a:top>
          <a:bottom>
            <a:ln>
              <a:noFill/>
            </a:ln>
          </a:bottom>
        </a:tcBdr>
        <a:fill>
          <a:solidFill>
            <a:srgbClr val="D6D6D6"/>
          </a:solidFill>
        </a:fill>
      </a:tcStyle>
    </a:band1H>
    <a:firstCol>
      <a:tcTxStyle b="on"/>
      <a:tcStyle>
        <a:tcBdr/>
      </a:tcStyle>
    </a:firstCol>
    <a:lastRow>
      <a:tcTxStyle b="on">
        <a:fontRef idx="minor">
          <a:prstClr val="black"/>
        </a:fontRef>
        <a:srgbClr val="FFFFFF"/>
      </a:tcTxStyle>
      <a:tcStyle>
        <a:tcBdr>
          <a:top>
            <a:ln w="19050" cmpd="sng">
              <a:solidFill>
                <a:srgbClr val="FFFFFF"/>
              </a:solidFill>
            </a:ln>
          </a:top>
        </a:tcBdr>
        <a:fill>
          <a:solidFill>
            <a:srgbClr val="4C6C9C"/>
          </a:solidFill>
        </a:fill>
      </a:tcStyle>
    </a:lastRow>
    <a:firstRow>
      <a:tcTxStyle b="on">
        <a:fontRef idx="minor">
          <a:prstClr val="black"/>
        </a:fontRef>
        <a:srgbClr val="4C6C9C"/>
      </a:tcTxStyle>
      <a:tcStyle>
        <a:tcBdr>
          <a:bottom>
            <a:ln w="19050" cmpd="sng">
              <a:solidFill>
                <a:srgbClr val="000000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768" autoAdjust="0"/>
    <p:restoredTop sz="83709" autoAdjust="0"/>
  </p:normalViewPr>
  <p:slideViewPr>
    <p:cSldViewPr snapToGrid="0" snapToObjects="1">
      <p:cViewPr varScale="1">
        <p:scale>
          <a:sx n="130" d="100"/>
          <a:sy n="130" d="100"/>
        </p:scale>
        <p:origin x="1704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68" d="100"/>
          <a:sy n="68" d="100"/>
        </p:scale>
        <p:origin x="-3192" y="-96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3.xml"/><Relationship Id="rId18" Type="http://schemas.openxmlformats.org/officeDocument/2006/relationships/tags" Target="tags/tag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2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24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openxmlformats.org/officeDocument/2006/relationships/tableStyles" Target="tableStyles.xml"/><Relationship Id="rId10" Type="http://schemas.openxmlformats.org/officeDocument/2006/relationships/slideMaster" Target="slideMasters/slideMaster7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heme" Target="../theme/theme9.xml"/><Relationship Id="rId5" Type="http://schemas.openxmlformats.org/officeDocument/2006/relationships/tags" Target="../tags/tag12.xml"/><Relationship Id="rId4" Type="http://schemas.openxmlformats.org/officeDocument/2006/relationships/tags" Target="../tags/tag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  <p:custDataLst>
              <p:tags r:id="rId3"/>
            </p:custDataLst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6608CA7-AEFE-A446-B5D4-617D0E7CE405}" type="datetime8">
              <a:rPr lang="en-US" smtClean="0"/>
              <a:t>6/7/24 1:12 AM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  <p:custDataLst>
              <p:tags r:id="rId4"/>
            </p:custDataLst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  <p:custDataLst>
              <p:tags r:id="rId5"/>
            </p:custDataLst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4454D96-FAC3-2D49-827B-F309FAD9D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288831"/>
      </p:ext>
    </p:extLst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2" Type="http://schemas.openxmlformats.org/officeDocument/2006/relationships/tags" Target="../tags/tag3.xml"/><Relationship Id="rId1" Type="http://schemas.openxmlformats.org/officeDocument/2006/relationships/theme" Target="../theme/theme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  <p:custDataLst>
              <p:tags r:id="rId2"/>
            </p:custDataLst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sz="1200">
                <a:solidFill>
                  <a:schemeClr val="tx1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  <p:custDataLst>
              <p:tags r:id="rId3"/>
            </p:custDataLst>
          </p:nvPr>
        </p:nvSpPr>
        <p:spPr bwMode="auto">
          <a:xfrm>
            <a:off x="4790440" y="9038962"/>
            <a:ext cx="2219960" cy="2574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sz="1200">
                <a:solidFill>
                  <a:schemeClr val="tx1"/>
                </a:solidFill>
                <a:latin typeface="Arial"/>
              </a:defRPr>
            </a:lvl1pPr>
          </a:lstStyle>
          <a:p>
            <a:fld id="{536F659D-2AF3-7942-96FB-3D981BE59D58}" type="datetime8">
              <a:rPr lang="en-US" smtClean="0"/>
              <a:t>6/7/24 1:12 AM</a:t>
            </a:fld>
            <a:endParaRPr 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  <p:custDataLst>
              <p:tags r:id="rId4"/>
            </p:custDataLst>
          </p:nvPr>
        </p:nvSpPr>
        <p:spPr bwMode="auto">
          <a:xfrm>
            <a:off x="406400" y="696913"/>
            <a:ext cx="61976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  <p:custDataLst>
              <p:tags r:id="rId5"/>
            </p:custDataLst>
          </p:nvPr>
        </p:nvSpPr>
        <p:spPr bwMode="auto">
          <a:xfrm>
            <a:off x="701040" y="4415790"/>
            <a:ext cx="5608320" cy="418338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  <p:custDataLst>
              <p:tags r:id="rId6"/>
            </p:custDataLst>
          </p:nvPr>
        </p:nvSpPr>
        <p:spPr bwMode="auto">
          <a:xfrm>
            <a:off x="0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sz="1200">
                <a:solidFill>
                  <a:schemeClr val="tx1"/>
                </a:solidFill>
                <a:latin typeface="Arial"/>
              </a:defRPr>
            </a:lvl1pPr>
          </a:lstStyle>
          <a:p>
            <a:r>
              <a:rPr lang="en-US"/>
              <a:t>IBM confidential</a:t>
            </a:r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  <p:custDataLst>
              <p:tags r:id="rId7"/>
            </p:custDataLst>
          </p:nvPr>
        </p:nvSpPr>
        <p:spPr bwMode="auto">
          <a:xfrm>
            <a:off x="2606431" y="8829967"/>
            <a:ext cx="1766805" cy="4648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defRPr sz="1200">
                <a:solidFill>
                  <a:schemeClr val="tx1"/>
                </a:solidFill>
                <a:latin typeface="Arial"/>
              </a:defRPr>
            </a:lvl1pPr>
          </a:lstStyle>
          <a:p>
            <a:fld id="{05C4898A-41A8-49D6-8E48-9D853EBFD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417399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Arial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Arial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Arial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Arial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Arial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536F659D-2AF3-7942-96FB-3D981BE59D58}" type="datetime8">
              <a:rPr lang="en-US" smtClean="0"/>
              <a:t>6/7/24 1:12 AM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IBM confidential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4898A-41A8-49D6-8E48-9D853EBFDD6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1470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6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6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6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6.xml"/></Relationships>
</file>

<file path=ppt/slideLayouts/_rels/slideLayout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6.xml"/></Relationships>
</file>

<file path=ppt/slideLayouts/_rels/slideLayout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6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7.xml"/></Relationships>
</file>

<file path=ppt/slideLayouts/_rels/slideLayout2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7.xml"/></Relationships>
</file>

<file path=ppt/slideLayouts/_rels/slideLayout2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7.xml"/></Relationships>
</file>

<file path=ppt/slideLayouts/_rels/slideLayout2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7.xml"/></Relationships>
</file>

<file path=ppt/slideLayouts/_rels/slideLayout2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7.xml"/></Relationships>
</file>

<file path=ppt/slideLayouts/_rels/slideLayout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7.xml"/></Relationships>
</file>

<file path=ppt/slideLayouts/_rels/slideLayout2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7.xml"/></Relationships>
</file>

<file path=ppt/slideLayouts/_rels/slideLayout2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7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7.xml"/></Relationships>
</file>

<file path=ppt/slideLayouts/_rels/slideLayout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7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7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10312" y="201168"/>
            <a:ext cx="6656480" cy="835895"/>
          </a:xfrm>
        </p:spPr>
        <p:txBody>
          <a:bodyPr vert="horz" lIns="0" tIns="0" rIns="0" bIns="0" rtlCol="0" anchor="t">
            <a:noAutofit/>
          </a:bodyPr>
          <a:lstStyle>
            <a:lvl1pPr>
              <a:defRPr lang="en-US" sz="3600" dirty="0">
                <a:gradFill>
                  <a:gsLst>
                    <a:gs pos="0">
                      <a:srgbClr val="00BAB6"/>
                    </a:gs>
                    <a:gs pos="100000">
                      <a:srgbClr val="8A3FFC"/>
                    </a:gs>
                    <a:gs pos="50000">
                      <a:srgbClr val="255FE9"/>
                    </a:gs>
                  </a:gsLst>
                  <a:lin ang="5400000" scaled="0"/>
                </a:gra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C470713-F811-6E01-7EDB-1EFE91F5F81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0312" y="1161196"/>
            <a:ext cx="3376613" cy="1960562"/>
          </a:xfrm>
        </p:spPr>
        <p:txBody>
          <a:bodyPr/>
          <a:lstStyle>
            <a:lvl1pPr>
              <a:defRPr sz="1600"/>
            </a:lvl1pPr>
          </a:lstStyle>
          <a:p>
            <a:pPr marL="0" indent="0" defTabSz="914400">
              <a:buNone/>
            </a:pPr>
            <a:r>
              <a:rPr lang="en-US" sz="1400" kern="0" dirty="0">
                <a:solidFill>
                  <a:schemeClr val="tx1"/>
                </a:solidFill>
              </a:rPr>
              <a:t>–</a:t>
            </a:r>
            <a:br>
              <a:rPr lang="en-US" sz="1400" kern="0" dirty="0">
                <a:solidFill>
                  <a:schemeClr val="tx1"/>
                </a:solidFill>
              </a:rPr>
            </a:br>
            <a:r>
              <a:rPr lang="en-US" sz="1400" kern="0" dirty="0">
                <a:solidFill>
                  <a:schemeClr val="tx1"/>
                </a:solidFill>
              </a:rPr>
              <a:t>Speaker 1</a:t>
            </a:r>
            <a:br>
              <a:rPr lang="en-US" sz="1400" kern="0" dirty="0">
                <a:solidFill>
                  <a:schemeClr val="tx1"/>
                </a:solidFill>
              </a:rPr>
            </a:br>
            <a:r>
              <a:rPr lang="en-US" sz="1400" kern="0" dirty="0">
                <a:solidFill>
                  <a:schemeClr val="tx1"/>
                </a:solidFill>
              </a:rPr>
              <a:t>Title</a:t>
            </a:r>
            <a:br>
              <a:rPr lang="en-US" sz="1400" kern="0" dirty="0">
                <a:solidFill>
                  <a:schemeClr val="tx1"/>
                </a:solidFill>
              </a:rPr>
            </a:br>
            <a:br>
              <a:rPr lang="en-US" sz="1400" kern="0" dirty="0">
                <a:solidFill>
                  <a:schemeClr val="tx1"/>
                </a:solidFill>
              </a:rPr>
            </a:br>
            <a:r>
              <a:rPr lang="en-US" sz="1400" kern="0" dirty="0">
                <a:solidFill>
                  <a:schemeClr val="tx1"/>
                </a:solidFill>
              </a:rPr>
              <a:t>Speaker 2</a:t>
            </a:r>
            <a:br>
              <a:rPr lang="en-US" sz="1400" kern="0" dirty="0">
                <a:solidFill>
                  <a:schemeClr val="tx1"/>
                </a:solidFill>
              </a:rPr>
            </a:br>
            <a:r>
              <a:rPr lang="en-US" sz="1400" kern="0" dirty="0">
                <a:solidFill>
                  <a:schemeClr val="tx1"/>
                </a:solidFill>
              </a:rPr>
              <a:t>Title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247BF21-21CE-D1DF-2082-105FD4C567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92" b="4692"/>
          <a:stretch/>
        </p:blipFill>
        <p:spPr>
          <a:xfrm>
            <a:off x="3886199" y="1960685"/>
            <a:ext cx="5301761" cy="3182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268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>
            <a:lvl1pPr>
              <a:defRPr lang="en-US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50845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19456" y="219456"/>
            <a:ext cx="4133088" cy="804672"/>
          </a:xfrm>
        </p:spPr>
        <p:txBody>
          <a:bodyPr vert="horz" lIns="0" tIns="0" rIns="0" bIns="0" rtlCol="0" anchor="t">
            <a:noAutofit/>
          </a:bodyPr>
          <a:lstStyle>
            <a:lvl1pPr>
              <a:defRPr lang="en-US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6" name="Text Placeholder"/>
          <p:cNvSpPr>
            <a:spLocks noGrp="1"/>
          </p:cNvSpPr>
          <p:nvPr>
            <p:ph type="body" sz="quarter" idx="12"/>
          </p:nvPr>
        </p:nvSpPr>
        <p:spPr>
          <a:xfrm>
            <a:off x="219456" y="1133856"/>
            <a:ext cx="4123943" cy="3361944"/>
          </a:xfrm>
        </p:spPr>
        <p:txBody>
          <a:bodyPr/>
          <a:lstStyle>
            <a:lvl1pPr marL="0" indent="0">
              <a:lnSpc>
                <a:spcPct val="90000"/>
              </a:lnSpc>
              <a:buClrTx/>
              <a:buFont typeface="Arial" panose="020B0604020202020204" pitchFamily="34" charset="0"/>
              <a:buNone/>
              <a:defRPr sz="14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/>
            </a:lvl2pPr>
            <a:lvl3pPr marL="169169" indent="0">
              <a:buClrTx/>
              <a:buNone/>
              <a:defRPr/>
            </a:lvl3pPr>
            <a:lvl4pPr marL="740672" indent="-285750">
              <a:buFont typeface="Arial" panose="020B0604020202020204" pitchFamily="34" charset="0"/>
              <a:buChar char="•"/>
              <a:defRPr/>
            </a:lvl4pPr>
            <a:lvl5pPr>
              <a:defRPr/>
            </a:lvl5pPr>
            <a:lvl6pPr marL="1454051" indent="0">
              <a:buFont typeface="Arial" panose="020B0604020202020204" pitchFamily="34" charset="0"/>
              <a:buNone/>
              <a:defRPr/>
            </a:lvl6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Picture Placehold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72000" y="0"/>
            <a:ext cx="4572000" cy="5143500"/>
          </a:xfrm>
        </p:spPr>
        <p:txBody>
          <a:bodyPr lIns="91440" tIns="91440" rIns="91440" bIns="91440"/>
          <a:lstStyle>
            <a:lvl1pPr>
              <a:defRPr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514416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10311" y="201168"/>
            <a:ext cx="6889735" cy="800100"/>
          </a:xfrm>
        </p:spPr>
        <p:txBody>
          <a:bodyPr/>
          <a:lstStyle>
            <a:lvl1pPr>
              <a:defRPr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219455" y="1243584"/>
            <a:ext cx="8695877" cy="3252216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IBM Plex Sans" pitchFamily="2" charset="2"/>
              <a:buNone/>
              <a:tabLst/>
              <a:defRPr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71450" marR="0" indent="-17145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tabLst/>
              <a:defRPr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342905" marR="0" indent="-173736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System Font Regular"/>
              <a:buChar char="⎯"/>
              <a:tabLst/>
              <a:defRPr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517525" marR="0" indent="-166688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Courier New" panose="02070309020205020404" pitchFamily="49" charset="0"/>
              <a:buChar char="o"/>
              <a:tabLst/>
              <a:defRPr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692150" marR="0" indent="-174625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Tx/>
              <a:buFont typeface="IBM Plex Sans" charset="-120"/>
              <a:buChar char="»"/>
              <a:tabLst/>
              <a:defRPr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IBM Plex Sans" pitchFamily="2" charset="2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Click to edit Master text styles</a:t>
            </a:r>
          </a:p>
          <a:p>
            <a:pPr marL="171450" marR="0" lvl="1" indent="-17145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Second level</a:t>
            </a:r>
          </a:p>
          <a:p>
            <a:pPr marL="342905" marR="0" lvl="2" indent="-173736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System Font Regular"/>
              <a:buChar char="⎯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Third level</a:t>
            </a:r>
          </a:p>
          <a:p>
            <a:pPr marL="517525" marR="0" lvl="3" indent="-166688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Fourth level</a:t>
            </a:r>
          </a:p>
          <a:p>
            <a:pPr marL="692150" marR="0" lvl="4" indent="-174625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Tx/>
              <a:buFont typeface="IBM Plex Sans" charset="-120"/>
              <a:buChar char="»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54854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10311" y="201168"/>
            <a:ext cx="6889735" cy="800100"/>
          </a:xfrm>
        </p:spPr>
        <p:txBody>
          <a:bodyPr/>
          <a:lstStyle>
            <a:lvl1pPr>
              <a:defRPr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219456" y="1243584"/>
            <a:ext cx="4123944" cy="3252216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IBM Plex Sans" pitchFamily="2" charset="2"/>
              <a:buNone/>
              <a:tabLst/>
              <a:defRPr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71450" marR="0" indent="-17145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tabLst/>
              <a:defRPr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342905" marR="0" indent="-173736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System Font Regular"/>
              <a:buChar char="⎯"/>
              <a:tabLst/>
              <a:defRPr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517525" marR="0" indent="-166688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Courier New" panose="02070309020205020404" pitchFamily="49" charset="0"/>
              <a:buChar char="o"/>
              <a:tabLst/>
              <a:defRPr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692150" marR="0" indent="-174625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Tx/>
              <a:buFont typeface="IBM Plex Sans" charset="-120"/>
              <a:buChar char="»"/>
              <a:tabLst/>
              <a:defRPr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IBM Plex Sans" pitchFamily="2" charset="2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Click to edit Master text styles</a:t>
            </a:r>
          </a:p>
          <a:p>
            <a:pPr marL="171450" marR="0" lvl="1" indent="-17145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Second level</a:t>
            </a:r>
          </a:p>
          <a:p>
            <a:pPr marL="342905" marR="0" lvl="2" indent="-173736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System Font Regular"/>
              <a:buChar char="⎯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Third level</a:t>
            </a:r>
          </a:p>
          <a:p>
            <a:pPr marL="517525" marR="0" lvl="3" indent="-166688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Fourth level</a:t>
            </a:r>
          </a:p>
          <a:p>
            <a:pPr marL="692150" marR="0" lvl="4" indent="-174625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Tx/>
              <a:buFont typeface="IBM Plex Sans" charset="-120"/>
              <a:buChar char="»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Fifth level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4791456" y="1243584"/>
            <a:ext cx="4123944" cy="3252216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IBM Plex Sans" pitchFamily="2" charset="2"/>
              <a:buNone/>
              <a:tabLst/>
              <a:defRPr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71450" marR="0" indent="-17145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tabLst/>
              <a:defRPr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342905" marR="0" indent="-173736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System Font Regular"/>
              <a:buChar char="⎯"/>
              <a:tabLst/>
              <a:defRPr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517525" marR="0" indent="-166688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Courier New" panose="02070309020205020404" pitchFamily="49" charset="0"/>
              <a:buChar char="o"/>
              <a:tabLst/>
              <a:defRPr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692150" marR="0" indent="-174625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Tx/>
              <a:buFont typeface="IBM Plex Sans" charset="-120"/>
              <a:buChar char="»"/>
              <a:tabLst/>
              <a:defRPr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IBM Plex Sans" pitchFamily="2" charset="2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Click to edit Master text styles</a:t>
            </a:r>
          </a:p>
          <a:p>
            <a:pPr marL="171450" marR="0" lvl="1" indent="-17145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Second level</a:t>
            </a:r>
          </a:p>
          <a:p>
            <a:pPr marL="342905" marR="0" lvl="2" indent="-173736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System Font Regular"/>
              <a:buChar char="⎯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Third level</a:t>
            </a:r>
          </a:p>
          <a:p>
            <a:pPr marL="517525" marR="0" lvl="3" indent="-166688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Fourth level</a:t>
            </a:r>
          </a:p>
          <a:p>
            <a:pPr marL="692150" marR="0" lvl="4" indent="-174625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Tx/>
              <a:buFont typeface="IBM Plex Sans" charset="-120"/>
              <a:buChar char="»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752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10312" y="201168"/>
            <a:ext cx="6867144" cy="804672"/>
          </a:xfrm>
        </p:spPr>
        <p:txBody>
          <a:bodyPr/>
          <a:lstStyle>
            <a:lvl1pPr>
              <a:defRPr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219456" y="1243584"/>
            <a:ext cx="1837944" cy="3252216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Tx/>
              <a:buSzPct val="90000"/>
              <a:buFont typeface="IBM Plex Sans" pitchFamily="2" charset="2"/>
              <a:buNone/>
              <a:tabLst/>
              <a:defRPr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71450" marR="0" indent="-17145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342905" marR="0" indent="-173736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Tx/>
              <a:buSzPct val="100000"/>
              <a:buFont typeface="System Font Regular"/>
              <a:buChar char="⎯"/>
              <a:tabLst/>
              <a:defRPr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517525" marR="0" indent="-166688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Tx/>
              <a:buSzPct val="100000"/>
              <a:buFont typeface="Courier New" panose="02070309020205020404" pitchFamily="49" charset="0"/>
              <a:buChar char="o"/>
              <a:tabLst/>
              <a:defRPr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692150" marR="0" indent="-174625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Tx/>
              <a:buSzTx/>
              <a:buFont typeface="IBM Plex Sans" charset="-120"/>
              <a:buChar char="»"/>
              <a:tabLst/>
              <a:defRPr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IBM Plex Sans" pitchFamily="2" charset="2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Click to edit Master text styles</a:t>
            </a:r>
          </a:p>
          <a:p>
            <a:pPr marL="171450" marR="0" lvl="1" indent="-17145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Second level</a:t>
            </a:r>
          </a:p>
          <a:p>
            <a:pPr marL="342905" marR="0" lvl="2" indent="-173736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System Font Regular"/>
              <a:buChar char="⎯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Third level</a:t>
            </a:r>
          </a:p>
          <a:p>
            <a:pPr marL="517525" marR="0" lvl="3" indent="-166688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Fourth level</a:t>
            </a:r>
          </a:p>
          <a:p>
            <a:pPr marL="692150" marR="0" lvl="4" indent="-174625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Tx/>
              <a:buFont typeface="IBM Plex Sans" charset="-120"/>
              <a:buChar char="»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Fifth level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2505456" y="1243584"/>
            <a:ext cx="1837944" cy="3252216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Tx/>
              <a:buSzPct val="90000"/>
              <a:buFont typeface="IBM Plex Sans" pitchFamily="2" charset="2"/>
              <a:buNone/>
              <a:tabLst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71450" marR="0" indent="-17145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342905" marR="0" indent="-173736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Tx/>
              <a:buSzPct val="100000"/>
              <a:buFont typeface="System Font Regular"/>
              <a:buChar char="⎯"/>
              <a:tabLst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517525" marR="0" indent="-166688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Tx/>
              <a:buSzPct val="100000"/>
              <a:buFont typeface="Courier New" panose="02070309020205020404" pitchFamily="49" charset="0"/>
              <a:buChar char="o"/>
              <a:tabLst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692150" marR="0" indent="-174625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Tx/>
              <a:buSzTx/>
              <a:buFont typeface="IBM Plex Sans" charset="-120"/>
              <a:buChar char="»"/>
              <a:tabLst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IBM Plex Sans" pitchFamily="2" charset="2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Click to edit Master text styles</a:t>
            </a:r>
          </a:p>
          <a:p>
            <a:pPr marL="171450" marR="0" lvl="1" indent="-17145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Second level</a:t>
            </a:r>
          </a:p>
          <a:p>
            <a:pPr marL="342905" marR="0" lvl="2" indent="-173736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System Font Regular"/>
              <a:buChar char="⎯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Third level</a:t>
            </a:r>
          </a:p>
          <a:p>
            <a:pPr marL="517525" marR="0" lvl="3" indent="-166688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Fourth level</a:t>
            </a:r>
          </a:p>
          <a:p>
            <a:pPr marL="692150" marR="0" lvl="4" indent="-174625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Tx/>
              <a:buFont typeface="IBM Plex Sans" charset="-120"/>
              <a:buChar char="»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Fifth level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791456" y="1243584"/>
            <a:ext cx="1837944" cy="3252216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Tx/>
              <a:buSzPct val="90000"/>
              <a:buFont typeface="IBM Plex Sans" pitchFamily="2" charset="2"/>
              <a:buNone/>
              <a:tabLst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71450" marR="0" indent="-17145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342905" marR="0" indent="-173736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Tx/>
              <a:buSzPct val="100000"/>
              <a:buFont typeface="System Font Regular"/>
              <a:buChar char="⎯"/>
              <a:tabLst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517525" marR="0" indent="-166688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Tx/>
              <a:buSzPct val="100000"/>
              <a:buFont typeface="Courier New" panose="02070309020205020404" pitchFamily="49" charset="0"/>
              <a:buChar char="o"/>
              <a:tabLst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692150" marR="0" indent="-174625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Tx/>
              <a:buSzTx/>
              <a:buFont typeface="IBM Plex Sans" charset="-120"/>
              <a:buChar char="»"/>
              <a:tabLst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IBM Plex Sans" pitchFamily="2" charset="2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Click to edit Master text styles</a:t>
            </a:r>
          </a:p>
          <a:p>
            <a:pPr marL="171450" marR="0" lvl="1" indent="-17145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Second level</a:t>
            </a:r>
          </a:p>
          <a:p>
            <a:pPr marL="342905" marR="0" lvl="2" indent="-173736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System Font Regular"/>
              <a:buChar char="⎯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Third level</a:t>
            </a:r>
          </a:p>
          <a:p>
            <a:pPr marL="517525" marR="0" lvl="3" indent="-166688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Fourth level</a:t>
            </a:r>
          </a:p>
          <a:p>
            <a:pPr marL="692150" marR="0" lvl="4" indent="-174625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Tx/>
              <a:buFont typeface="IBM Plex Sans" charset="-120"/>
              <a:buChar char="»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Fifth level</a:t>
            </a: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7077456" y="1243584"/>
            <a:ext cx="1837944" cy="3252216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Tx/>
              <a:buSzPct val="90000"/>
              <a:buFont typeface="IBM Plex Sans" pitchFamily="2" charset="2"/>
              <a:buNone/>
              <a:tabLst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71450" marR="0" indent="-17145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342905" marR="0" indent="-173736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Tx/>
              <a:buSzPct val="100000"/>
              <a:buFont typeface="System Font Regular"/>
              <a:buChar char="⎯"/>
              <a:tabLst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517525" marR="0" indent="-166688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Tx/>
              <a:buSzPct val="100000"/>
              <a:buFont typeface="Courier New" panose="02070309020205020404" pitchFamily="49" charset="0"/>
              <a:buChar char="o"/>
              <a:tabLst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692150" marR="0" indent="-174625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Tx/>
              <a:buSzTx/>
              <a:buFont typeface="IBM Plex Sans" charset="-120"/>
              <a:buChar char="»"/>
              <a:tabLst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IBM Plex Sans" pitchFamily="2" charset="2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Click to edit Master text styles</a:t>
            </a:r>
          </a:p>
          <a:p>
            <a:pPr marL="171450" marR="0" lvl="1" indent="-17145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Second level</a:t>
            </a:r>
          </a:p>
          <a:p>
            <a:pPr marL="342905" marR="0" lvl="2" indent="-173736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System Font Regular"/>
              <a:buChar char="⎯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Third level</a:t>
            </a:r>
          </a:p>
          <a:p>
            <a:pPr marL="517525" marR="0" lvl="3" indent="-166688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Fourth level</a:t>
            </a:r>
          </a:p>
          <a:p>
            <a:pPr marL="692150" marR="0" lvl="4" indent="-174625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Tx/>
              <a:buFont typeface="IBM Plex Sans" charset="-120"/>
              <a:buChar char="»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78223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137161" y="91440"/>
            <a:ext cx="6562577" cy="4404360"/>
          </a:xfrm>
        </p:spPr>
        <p:txBody>
          <a:bodyPr vert="horz" lIns="0" tIns="0" rIns="0" bIns="0" rtlCol="0" anchor="t">
            <a:noAutofit/>
          </a:bodyPr>
          <a:lstStyle>
            <a:lvl1pPr>
              <a:defRPr lang="en-US" sz="7200" b="0" i="0" dirty="0">
                <a:gradFill>
                  <a:gsLst>
                    <a:gs pos="0">
                      <a:schemeClr val="accent3"/>
                    </a:gs>
                    <a:gs pos="100000">
                      <a:srgbClr val="8A3FFC"/>
                    </a:gs>
                    <a:gs pos="50000">
                      <a:schemeClr val="accent1"/>
                    </a:gs>
                  </a:gsLst>
                  <a:lin ang="5400000" scaled="0"/>
                </a:gra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17489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O 2021 Quote">
    <p:bg>
      <p:bgPr>
        <a:gradFill>
          <a:gsLst>
            <a:gs pos="0">
              <a:srgbClr val="00BAB6"/>
            </a:gs>
            <a:gs pos="100000">
              <a:srgbClr val="255FE9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2838870-E6A3-2B36-29A9-614E53B0055D}"/>
              </a:ext>
            </a:extLst>
          </p:cNvPr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rgbClr val="00BAB6"/>
              </a:gs>
              <a:gs pos="100000">
                <a:srgbClr val="8A3FFC"/>
              </a:gs>
              <a:gs pos="50000">
                <a:srgbClr val="255FE9"/>
              </a:gs>
            </a:gsLst>
            <a:lin ang="5400000" scaled="0"/>
          </a:gradFill>
          <a:ln w="19050">
            <a:noFill/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685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IBM Plex Sans" charset="0"/>
              <a:cs typeface="Arial" panose="020B0604020202020204" pitchFamily="34" charset="0"/>
            </a:endParaRPr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10313" y="201168"/>
            <a:ext cx="5562535" cy="4294632"/>
          </a:xfrm>
        </p:spPr>
        <p:txBody>
          <a:bodyPr/>
          <a:lstStyle>
            <a:lvl1pPr>
              <a:defRPr sz="7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3" name="Picture 2" descr="A black and white image of a person's face&#10;&#10;Description automatically generated with low confidence">
            <a:extLst>
              <a:ext uri="{FF2B5EF4-FFF2-40B4-BE49-F238E27FC236}">
                <a16:creationId xmlns:a16="http://schemas.microsoft.com/office/drawing/2014/main" id="{C3A884D8-DDE1-C922-B1D9-C4FC340AD94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815" y="4827631"/>
            <a:ext cx="454955" cy="117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875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10312" y="201168"/>
            <a:ext cx="4142232" cy="804672"/>
          </a:xfrm>
        </p:spPr>
        <p:txBody>
          <a:bodyPr/>
          <a:lstStyle>
            <a:lvl1pPr>
              <a:defRPr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"/>
          <p:cNvSpPr>
            <a:spLocks noGrp="1"/>
          </p:cNvSpPr>
          <p:nvPr>
            <p:ph type="body" sz="quarter" idx="13"/>
          </p:nvPr>
        </p:nvSpPr>
        <p:spPr>
          <a:xfrm>
            <a:off x="219456" y="1243584"/>
            <a:ext cx="4123944" cy="3252216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IBM Plex Sans" pitchFamily="2" charset="2"/>
              <a:buNone/>
              <a:tabLst/>
              <a:defRPr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71450" marR="0" indent="-17145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tabLst/>
              <a:defRPr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342905" marR="0" indent="-173736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System Font Regular"/>
              <a:buChar char="⎯"/>
              <a:tabLst/>
              <a:defRPr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517525" marR="0" indent="-166688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Courier New" panose="02070309020205020404" pitchFamily="49" charset="0"/>
              <a:buChar char="o"/>
              <a:tabLst/>
              <a:defRPr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692150" marR="0" indent="-174625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Tx/>
              <a:buFont typeface="IBM Plex Sans" charset="-120"/>
              <a:buChar char="»"/>
              <a:tabLst/>
              <a:defRPr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IBM Plex Sans" pitchFamily="2" charset="2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Click to edit Master text styles</a:t>
            </a:r>
          </a:p>
          <a:p>
            <a:pPr marL="171450" marR="0" lvl="1" indent="-17145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Second level</a:t>
            </a:r>
          </a:p>
          <a:p>
            <a:pPr marL="342905" marR="0" lvl="2" indent="-173736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System Font Regular"/>
              <a:buChar char="⎯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Third level</a:t>
            </a:r>
          </a:p>
          <a:p>
            <a:pPr marL="517525" marR="0" lvl="3" indent="-166688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Fourth level</a:t>
            </a:r>
          </a:p>
          <a:p>
            <a:pPr marL="692150" marR="0" lvl="4" indent="-174625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Tx/>
              <a:buFont typeface="IBM Plex Sans" charset="-120"/>
              <a:buChar char="»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Fifth level</a:t>
            </a:r>
          </a:p>
        </p:txBody>
      </p:sp>
      <p:sp>
        <p:nvSpPr>
          <p:cNvPr id="7" name="Picture Placeholder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 lIns="91440" tIns="91440" rIns="91440" bIns="9144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754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10312" y="201168"/>
            <a:ext cx="4142232" cy="4294632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4791456" y="201168"/>
            <a:ext cx="1837944" cy="4294632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IBM Plex Sans" pitchFamily="2" charset="2"/>
              <a:buNone/>
              <a:tabLst/>
              <a:defRPr b="0" i="0">
                <a:latin typeface="Arial" panose="020B0604020202020204" pitchFamily="34" charset="0"/>
              </a:defRPr>
            </a:lvl1pPr>
            <a:lvl2pPr marL="171450" marR="0" indent="-17145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tabLst/>
              <a:defRPr b="0" i="0">
                <a:latin typeface="Arial" panose="020B0604020202020204" pitchFamily="34" charset="0"/>
              </a:defRPr>
            </a:lvl2pPr>
            <a:lvl3pPr marL="342905" marR="0" indent="-173736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System Font Regular"/>
              <a:buChar char="⎯"/>
              <a:tabLst/>
              <a:defRPr b="0" i="0">
                <a:latin typeface="Arial" panose="020B0604020202020204" pitchFamily="34" charset="0"/>
              </a:defRPr>
            </a:lvl3pPr>
            <a:lvl4pPr marL="517525" marR="0" indent="-166688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Courier New" panose="02070309020205020404" pitchFamily="49" charset="0"/>
              <a:buChar char="o"/>
              <a:tabLst/>
              <a:defRPr b="0" i="0">
                <a:latin typeface="Arial" panose="020B0604020202020204" pitchFamily="34" charset="0"/>
              </a:defRPr>
            </a:lvl4pPr>
            <a:lvl5pPr marL="692150" marR="0" indent="-174625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Tx/>
              <a:buFont typeface="IBM Plex Sans" charset="-120"/>
              <a:buChar char="»"/>
              <a:tabLst/>
              <a:defRPr b="0" i="0"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IBM Plex Sans" pitchFamily="2" charset="2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Click to edit Master text styles</a:t>
            </a:r>
          </a:p>
          <a:p>
            <a:pPr marL="171450" marR="0" lvl="1" indent="-17145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Second level</a:t>
            </a:r>
          </a:p>
          <a:p>
            <a:pPr marL="342905" marR="0" lvl="2" indent="-173736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System Font Regular"/>
              <a:buChar char="⎯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Third level</a:t>
            </a:r>
          </a:p>
          <a:p>
            <a:pPr marL="517525" marR="0" lvl="3" indent="-166688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Fourth level</a:t>
            </a:r>
          </a:p>
          <a:p>
            <a:pPr marL="692150" marR="0" lvl="4" indent="-174625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Tx/>
              <a:buFont typeface="IBM Plex Sans" charset="-120"/>
              <a:buChar char="»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Fifth level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7077456" y="201168"/>
            <a:ext cx="1837944" cy="4294632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IBM Plex Sans" pitchFamily="2" charset="2"/>
              <a:buNone/>
              <a:tabLst/>
              <a:defRPr b="0" i="0">
                <a:latin typeface="Arial" panose="020B0604020202020204" pitchFamily="34" charset="0"/>
              </a:defRPr>
            </a:lvl1pPr>
            <a:lvl2pPr marL="171450" marR="0" indent="-17145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tabLst/>
              <a:defRPr b="0" i="0">
                <a:latin typeface="Arial" panose="020B0604020202020204" pitchFamily="34" charset="0"/>
              </a:defRPr>
            </a:lvl2pPr>
            <a:lvl3pPr marL="342905" marR="0" indent="-173736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System Font Regular"/>
              <a:buChar char="⎯"/>
              <a:tabLst/>
              <a:defRPr b="0" i="0">
                <a:latin typeface="Arial" panose="020B0604020202020204" pitchFamily="34" charset="0"/>
              </a:defRPr>
            </a:lvl3pPr>
            <a:lvl4pPr marL="517525" marR="0" indent="-166688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Courier New" panose="02070309020205020404" pitchFamily="49" charset="0"/>
              <a:buChar char="o"/>
              <a:tabLst/>
              <a:defRPr b="0" i="0">
                <a:latin typeface="Arial" panose="020B0604020202020204" pitchFamily="34" charset="0"/>
              </a:defRPr>
            </a:lvl4pPr>
            <a:lvl5pPr marL="692150" marR="0" indent="-174625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Tx/>
              <a:buFont typeface="IBM Plex Sans" charset="-120"/>
              <a:buChar char="»"/>
              <a:tabLst/>
              <a:defRPr b="0" i="0"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IBM Plex Sans" pitchFamily="2" charset="2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Click to edit Master text styles</a:t>
            </a:r>
          </a:p>
          <a:p>
            <a:pPr marL="171450" marR="0" lvl="1" indent="-17145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Second level</a:t>
            </a:r>
          </a:p>
          <a:p>
            <a:pPr marL="342905" marR="0" lvl="2" indent="-173736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System Font Regular"/>
              <a:buChar char="⎯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Third level</a:t>
            </a:r>
          </a:p>
          <a:p>
            <a:pPr marL="517525" marR="0" lvl="3" indent="-166688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Fourth level</a:t>
            </a:r>
          </a:p>
          <a:p>
            <a:pPr marL="692150" marR="0" lvl="4" indent="-174625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Tx/>
              <a:buFont typeface="IBM Plex Sans" charset="-120"/>
              <a:buChar char="»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4138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10312" y="201168"/>
            <a:ext cx="4142232" cy="4294632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Picture Placeholder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 lIns="91440" tIns="91440" rIns="91440" bIns="91440"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6079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10312" y="201168"/>
            <a:ext cx="4142232" cy="804672"/>
          </a:xfrm>
        </p:spPr>
        <p:txBody>
          <a:bodyPr/>
          <a:lstStyle>
            <a:lvl1pPr>
              <a:defRPr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219456" y="1243584"/>
            <a:ext cx="1837944" cy="3252216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IBM Plex Sans" pitchFamily="2" charset="2"/>
              <a:buNone/>
              <a:tabLst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71450" marR="0" indent="-17145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tabLst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342905" marR="0" indent="-173736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System Font Regular"/>
              <a:buChar char="⎯"/>
              <a:tabLst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517525" marR="0" indent="-166688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Courier New" panose="02070309020205020404" pitchFamily="49" charset="0"/>
              <a:buChar char="o"/>
              <a:tabLst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692150" marR="0" indent="-174625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Tx/>
              <a:buFont typeface="IBM Plex Sans" charset="-120"/>
              <a:buChar char="»"/>
              <a:tabLst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IBM Plex Sans" pitchFamily="2" charset="2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Click to edit Master text styles</a:t>
            </a:r>
          </a:p>
          <a:p>
            <a:pPr marL="171450" marR="0" lvl="1" indent="-17145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Second level</a:t>
            </a:r>
          </a:p>
          <a:p>
            <a:pPr marL="342905" marR="0" lvl="2" indent="-173736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System Font Regular"/>
              <a:buChar char="⎯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Third level</a:t>
            </a:r>
          </a:p>
          <a:p>
            <a:pPr marL="517525" marR="0" lvl="3" indent="-166688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Fourth level</a:t>
            </a:r>
          </a:p>
          <a:p>
            <a:pPr marL="692150" marR="0" lvl="4" indent="-174625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Tx/>
              <a:buFont typeface="IBM Plex Sans" charset="-120"/>
              <a:buChar char="»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Fifth level</a:t>
            </a:r>
          </a:p>
        </p:txBody>
      </p:sp>
      <p:sp>
        <p:nvSpPr>
          <p:cNvPr id="7" name="Picture Placeholder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 lIns="91440" tIns="91440" rIns="91440" bIns="9144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64DF55D1-D96E-3E4A-BCE8-E265C315147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505456" y="1243584"/>
            <a:ext cx="1837944" cy="3252216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IBM Plex Sans" pitchFamily="2" charset="2"/>
              <a:buNone/>
              <a:tabLst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71450" marR="0" indent="-17145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tabLst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342905" marR="0" indent="-173736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System Font Regular"/>
              <a:buChar char="⎯"/>
              <a:tabLst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517525" marR="0" indent="-166688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Courier New" panose="02070309020205020404" pitchFamily="49" charset="0"/>
              <a:buChar char="o"/>
              <a:tabLst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692150" marR="0" indent="-174625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Tx/>
              <a:buFont typeface="IBM Plex Sans" charset="-120"/>
              <a:buChar char="»"/>
              <a:tabLst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IBM Plex Sans" pitchFamily="2" charset="2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Click to edit Master text styles</a:t>
            </a:r>
          </a:p>
          <a:p>
            <a:pPr marL="171450" marR="0" lvl="1" indent="-17145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Second level</a:t>
            </a:r>
          </a:p>
          <a:p>
            <a:pPr marL="342905" marR="0" lvl="2" indent="-173736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System Font Regular"/>
              <a:buChar char="⎯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Third level</a:t>
            </a:r>
          </a:p>
          <a:p>
            <a:pPr marL="517525" marR="0" lvl="3" indent="-166688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Fourth level</a:t>
            </a:r>
          </a:p>
          <a:p>
            <a:pPr marL="692150" marR="0" lvl="4" indent="-174625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Tx/>
              <a:buFont typeface="IBM Plex Sans" charset="-120"/>
              <a:buChar char="»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693515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47731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n stor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3"/>
          <p:cNvSpPr>
            <a:spLocks noGrp="1"/>
          </p:cNvSpPr>
          <p:nvPr>
            <p:ph sz="quarter" idx="19"/>
          </p:nvPr>
        </p:nvSpPr>
        <p:spPr>
          <a:xfrm>
            <a:off x="4572000" y="0"/>
            <a:ext cx="4572000" cy="2573337"/>
          </a:xfrm>
          <a:solidFill>
            <a:srgbClr val="0F62FE"/>
          </a:solidFill>
          <a:ln>
            <a:noFill/>
          </a:ln>
        </p:spPr>
        <p:txBody>
          <a:bodyPr lIns="219456" tIns="201168" rIns="228600" bIns="228600"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10312" y="201168"/>
            <a:ext cx="4142232" cy="804672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"/>
          <p:cNvSpPr>
            <a:spLocks noGrp="1"/>
          </p:cNvSpPr>
          <p:nvPr>
            <p:ph type="body" sz="quarter" idx="13"/>
          </p:nvPr>
        </p:nvSpPr>
        <p:spPr>
          <a:xfrm>
            <a:off x="219456" y="1243584"/>
            <a:ext cx="4123944" cy="3252216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IBM Plex Sans" pitchFamily="2" charset="2"/>
              <a:buNone/>
              <a:tabLst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71450" marR="0" indent="-17145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tabLst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342905" marR="0" indent="-173736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System Font Regular"/>
              <a:buChar char="⎯"/>
              <a:tabLst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517525" marR="0" indent="-166688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Tx/>
              <a:buSzPct val="100000"/>
              <a:buFont typeface="Courier New" panose="02070309020205020404" pitchFamily="49" charset="0"/>
              <a:buChar char="o"/>
              <a:tabLst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692150" marR="0" indent="-174625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Tx/>
              <a:buFont typeface="IBM Plex Sans" charset="-120"/>
              <a:buChar char="»"/>
              <a:tabLst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IBM Plex Sans" pitchFamily="2" charset="2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Click to edit Master text styles</a:t>
            </a:r>
          </a:p>
          <a:p>
            <a:pPr marL="171450" marR="0" lvl="1" indent="-17145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Second level</a:t>
            </a:r>
          </a:p>
          <a:p>
            <a:pPr marL="342905" marR="0" lvl="2" indent="-173736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System Font Regular"/>
              <a:buChar char="⎯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Third level</a:t>
            </a:r>
          </a:p>
          <a:p>
            <a:pPr marL="517525" marR="0" lvl="3" indent="-166688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Fourth level</a:t>
            </a:r>
          </a:p>
          <a:p>
            <a:pPr marL="692150" marR="0" lvl="4" indent="-174625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Tx/>
              <a:buFont typeface="IBM Plex Sans" charset="-120"/>
              <a:buChar char="»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Fifth level</a:t>
            </a:r>
          </a:p>
        </p:txBody>
      </p:sp>
      <p:sp>
        <p:nvSpPr>
          <p:cNvPr id="9" name="Content Placeholder 1"/>
          <p:cNvSpPr>
            <a:spLocks noGrp="1"/>
          </p:cNvSpPr>
          <p:nvPr>
            <p:ph sz="quarter" idx="17"/>
          </p:nvPr>
        </p:nvSpPr>
        <p:spPr>
          <a:xfrm>
            <a:off x="4572000" y="2571750"/>
            <a:ext cx="2286000" cy="2571750"/>
          </a:xfrm>
          <a:solidFill>
            <a:srgbClr val="002D9C"/>
          </a:solidFill>
          <a:ln>
            <a:noFill/>
          </a:ln>
        </p:spPr>
        <p:txBody>
          <a:bodyPr lIns="219456" tIns="201168" rIns="228600" bIns="228600"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8"/>
          </p:nvPr>
        </p:nvSpPr>
        <p:spPr>
          <a:xfrm>
            <a:off x="6858000" y="2571750"/>
            <a:ext cx="2286000" cy="2571750"/>
          </a:xfrm>
          <a:solidFill>
            <a:srgbClr val="08BDBA"/>
          </a:solidFill>
          <a:ln>
            <a:noFill/>
          </a:ln>
        </p:spPr>
        <p:txBody>
          <a:bodyPr lIns="219456" tIns="201168" rIns="228600" bIns="228600"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Slide Number Placeholder">
            <a:extLst>
              <a:ext uri="{FF2B5EF4-FFF2-40B4-BE49-F238E27FC236}">
                <a16:creationId xmlns:a16="http://schemas.microsoft.com/office/drawing/2014/main" id="{B628373A-D7E1-0248-AE36-FFAF4B7E5A37}"/>
              </a:ext>
            </a:extLst>
          </p:cNvPr>
          <p:cNvSpPr txBox="1">
            <a:spLocks/>
          </p:cNvSpPr>
          <p:nvPr userDrawn="1"/>
        </p:nvSpPr>
        <p:spPr>
          <a:xfrm>
            <a:off x="7086601" y="4810692"/>
            <a:ext cx="1828732" cy="16459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indent="0" algn="r" defTabSz="711200" rtl="0" eaLnBrk="1" latinLnBrk="0" hangingPunct="1">
              <a:spcBef>
                <a:spcPts val="1200"/>
              </a:spcBef>
              <a:buNone/>
              <a:defRPr sz="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55600" indent="-177800" algn="l" defTabSz="711200" rtl="0" eaLnBrk="1" latinLnBrk="0" hangingPunct="1">
              <a:spcBef>
                <a:spcPts val="600"/>
              </a:spcBef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3400" indent="-177800" algn="l" defTabSz="711200" rtl="0" eaLnBrk="1" latinLnBrk="0" hangingPunct="1">
              <a:spcBef>
                <a:spcPts val="600"/>
              </a:spcBef>
              <a:buChar char="&gt;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1200" indent="-177800" algn="l" defTabSz="711200" rtl="0" eaLnBrk="1" latinLnBrk="0" hangingPunct="1">
              <a:spcBef>
                <a:spcPts val="600"/>
              </a:spcBef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89000" indent="-177800" algn="l" defTabSz="711200" rtl="0" eaLnBrk="1" latinLnBrk="0" hangingPunct="1">
              <a:spcBef>
                <a:spcPts val="600"/>
              </a:spcBef>
              <a:buChar char="&gt;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66800" indent="-177800" algn="l" defTabSz="7112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4600" indent="-177800" algn="l" defTabSz="7112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22400" indent="-177800" algn="l" defTabSz="7112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00200" indent="-177800" algn="l" defTabSz="7112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711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395FB3-9C97-154F-86B2-7E381B951268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7112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52141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0" y="-1"/>
            <a:ext cx="4572000" cy="2571751"/>
          </a:xfrm>
          <a:noFill/>
        </p:spPr>
        <p:txBody>
          <a:bodyPr lIns="210312" tIns="201168" rIns="228600" bIns="228600"/>
          <a:lstStyle>
            <a:lvl1pPr>
              <a:defRPr>
                <a:solidFill>
                  <a:srgbClr val="0F62F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1"/>
          <p:cNvSpPr>
            <a:spLocks noGrp="1"/>
          </p:cNvSpPr>
          <p:nvPr>
            <p:ph sz="quarter" idx="17"/>
          </p:nvPr>
        </p:nvSpPr>
        <p:spPr>
          <a:xfrm>
            <a:off x="4572000" y="0"/>
            <a:ext cx="2286000" cy="2571750"/>
          </a:xfrm>
          <a:solidFill>
            <a:srgbClr val="3DDBD9"/>
          </a:solidFill>
          <a:ln>
            <a:noFill/>
          </a:ln>
        </p:spPr>
        <p:txBody>
          <a:bodyPr lIns="219456" tIns="201168" rIns="228600" bIns="228600"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quarter" idx="18"/>
          </p:nvPr>
        </p:nvSpPr>
        <p:spPr>
          <a:xfrm>
            <a:off x="6858000" y="0"/>
            <a:ext cx="2286000" cy="2571750"/>
          </a:xfrm>
          <a:solidFill>
            <a:srgbClr val="002D9C"/>
          </a:solidFill>
          <a:ln>
            <a:noFill/>
          </a:ln>
        </p:spPr>
        <p:txBody>
          <a:bodyPr lIns="219456" tIns="201168" rIns="228600" bIns="228600"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quarter" idx="20"/>
          </p:nvPr>
        </p:nvSpPr>
        <p:spPr>
          <a:xfrm>
            <a:off x="0" y="2570163"/>
            <a:ext cx="4572000" cy="2573337"/>
          </a:xfrm>
          <a:solidFill>
            <a:srgbClr val="0F62FE"/>
          </a:solidFill>
        </p:spPr>
        <p:txBody>
          <a:bodyPr lIns="219456" tIns="201168" rIns="228600" bIns="228600"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Content Placeholder 4"/>
          <p:cNvSpPr>
            <a:spLocks noGrp="1"/>
          </p:cNvSpPr>
          <p:nvPr>
            <p:ph sz="quarter" idx="19"/>
          </p:nvPr>
        </p:nvSpPr>
        <p:spPr>
          <a:xfrm>
            <a:off x="4572000" y="2570163"/>
            <a:ext cx="4572000" cy="2573337"/>
          </a:xfrm>
          <a:solidFill>
            <a:schemeClr val="tx1"/>
          </a:solidFill>
          <a:ln>
            <a:noFill/>
          </a:ln>
        </p:spPr>
        <p:txBody>
          <a:bodyPr lIns="219456" tIns="201168" rIns="228600" bIns="228600"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">
            <a:extLst>
              <a:ext uri="{FF2B5EF4-FFF2-40B4-BE49-F238E27FC236}">
                <a16:creationId xmlns:a16="http://schemas.microsoft.com/office/drawing/2014/main" id="{92A4B835-BFCF-CA49-AD56-25C7E708E75A}"/>
              </a:ext>
            </a:extLst>
          </p:cNvPr>
          <p:cNvSpPr txBox="1">
            <a:spLocks/>
          </p:cNvSpPr>
          <p:nvPr userDrawn="1"/>
        </p:nvSpPr>
        <p:spPr>
          <a:xfrm>
            <a:off x="7086601" y="4810692"/>
            <a:ext cx="1828732" cy="16459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indent="0" algn="r" defTabSz="711200" rtl="0" eaLnBrk="1" latinLnBrk="0" hangingPunct="1">
              <a:spcBef>
                <a:spcPts val="1200"/>
              </a:spcBef>
              <a:buNone/>
              <a:defRPr sz="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55600" indent="-177800" algn="l" defTabSz="711200" rtl="0" eaLnBrk="1" latinLnBrk="0" hangingPunct="1">
              <a:spcBef>
                <a:spcPts val="600"/>
              </a:spcBef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3400" indent="-177800" algn="l" defTabSz="711200" rtl="0" eaLnBrk="1" latinLnBrk="0" hangingPunct="1">
              <a:spcBef>
                <a:spcPts val="600"/>
              </a:spcBef>
              <a:buChar char="&gt;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1200" indent="-177800" algn="l" defTabSz="711200" rtl="0" eaLnBrk="1" latinLnBrk="0" hangingPunct="1">
              <a:spcBef>
                <a:spcPts val="600"/>
              </a:spcBef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89000" indent="-177800" algn="l" defTabSz="711200" rtl="0" eaLnBrk="1" latinLnBrk="0" hangingPunct="1">
              <a:spcBef>
                <a:spcPts val="600"/>
              </a:spcBef>
              <a:buChar char="&gt;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66800" indent="-177800" algn="l" defTabSz="7112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4600" indent="-177800" algn="l" defTabSz="7112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22400" indent="-177800" algn="l" defTabSz="7112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00200" indent="-177800" algn="l" defTabSz="7112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711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395FB3-9C97-154F-86B2-7E381B951268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7112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 descr="A black and white image of a person's face&#10;&#10;Description automatically generated with low confidence">
            <a:extLst>
              <a:ext uri="{FF2B5EF4-FFF2-40B4-BE49-F238E27FC236}">
                <a16:creationId xmlns:a16="http://schemas.microsoft.com/office/drawing/2014/main" id="{3371A5F7-71F9-F97D-F957-769C0431CF5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815" y="4827631"/>
            <a:ext cx="454955" cy="117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1166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0" y="-1"/>
            <a:ext cx="9144000" cy="2569463"/>
          </a:xfrm>
          <a:noFill/>
        </p:spPr>
        <p:txBody>
          <a:bodyPr lIns="182880" tIns="164592" rIns="228600" bIns="22860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1"/>
          <p:cNvSpPr>
            <a:spLocks noGrp="1"/>
          </p:cNvSpPr>
          <p:nvPr>
            <p:ph sz="quarter" idx="20"/>
          </p:nvPr>
        </p:nvSpPr>
        <p:spPr>
          <a:xfrm>
            <a:off x="0" y="2570163"/>
            <a:ext cx="2286000" cy="2573337"/>
          </a:xfrm>
          <a:solidFill>
            <a:srgbClr val="08BDBA"/>
          </a:solidFill>
        </p:spPr>
        <p:txBody>
          <a:bodyPr lIns="219456" tIns="201168" rIns="228600" bIns="22860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sz="quarter" idx="19"/>
          </p:nvPr>
        </p:nvSpPr>
        <p:spPr>
          <a:xfrm>
            <a:off x="2286001" y="2570163"/>
            <a:ext cx="2286000" cy="2573337"/>
          </a:xfrm>
          <a:solidFill>
            <a:srgbClr val="0F62FE"/>
          </a:solidFill>
          <a:ln>
            <a:noFill/>
          </a:ln>
        </p:spPr>
        <p:txBody>
          <a:bodyPr lIns="219456" tIns="201168" rIns="228600" bIns="22860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quarter" idx="17"/>
          </p:nvPr>
        </p:nvSpPr>
        <p:spPr>
          <a:xfrm>
            <a:off x="4572000" y="2570162"/>
            <a:ext cx="2286000" cy="2573338"/>
          </a:xfrm>
          <a:solidFill>
            <a:srgbClr val="002D9C"/>
          </a:solidFill>
          <a:ln>
            <a:noFill/>
          </a:ln>
        </p:spPr>
        <p:txBody>
          <a:bodyPr lIns="219456" tIns="201168" rIns="228600" bIns="22860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4"/>
          <p:cNvSpPr>
            <a:spLocks noGrp="1"/>
          </p:cNvSpPr>
          <p:nvPr>
            <p:ph sz="quarter" idx="18"/>
          </p:nvPr>
        </p:nvSpPr>
        <p:spPr>
          <a:xfrm>
            <a:off x="6858000" y="2570162"/>
            <a:ext cx="2286000" cy="2573338"/>
          </a:xfrm>
          <a:solidFill>
            <a:schemeClr val="tx1"/>
          </a:solidFill>
          <a:ln>
            <a:noFill/>
          </a:ln>
        </p:spPr>
        <p:txBody>
          <a:bodyPr lIns="219456" tIns="201168" rIns="228600" bIns="22860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0DA284E9-A3E9-2C9D-7F11-BBE132C191A4}"/>
              </a:ext>
            </a:extLst>
          </p:cNvPr>
          <p:cNvSpPr txBox="1">
            <a:spLocks/>
          </p:cNvSpPr>
          <p:nvPr userDrawn="1"/>
        </p:nvSpPr>
        <p:spPr>
          <a:xfrm>
            <a:off x="7086601" y="4810692"/>
            <a:ext cx="1828732" cy="16459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indent="0" algn="r" defTabSz="711200" rtl="0" eaLnBrk="1" latinLnBrk="0" hangingPunct="1">
              <a:spcBef>
                <a:spcPts val="1200"/>
              </a:spcBef>
              <a:buNone/>
              <a:defRPr sz="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55600" indent="-177800" algn="l" defTabSz="711200" rtl="0" eaLnBrk="1" latinLnBrk="0" hangingPunct="1">
              <a:spcBef>
                <a:spcPts val="600"/>
              </a:spcBef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3400" indent="-177800" algn="l" defTabSz="711200" rtl="0" eaLnBrk="1" latinLnBrk="0" hangingPunct="1">
              <a:spcBef>
                <a:spcPts val="600"/>
              </a:spcBef>
              <a:buChar char="&gt;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1200" indent="-177800" algn="l" defTabSz="711200" rtl="0" eaLnBrk="1" latinLnBrk="0" hangingPunct="1">
              <a:spcBef>
                <a:spcPts val="600"/>
              </a:spcBef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89000" indent="-177800" algn="l" defTabSz="711200" rtl="0" eaLnBrk="1" latinLnBrk="0" hangingPunct="1">
              <a:spcBef>
                <a:spcPts val="600"/>
              </a:spcBef>
              <a:buChar char="&gt;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66800" indent="-177800" algn="l" defTabSz="7112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4600" indent="-177800" algn="l" defTabSz="7112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22400" indent="-177800" algn="l" defTabSz="7112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00200" indent="-177800" algn="l" defTabSz="7112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711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395FB3-9C97-154F-86B2-7E381B951268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7112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icture 4" descr="A black and white image of a person's face&#10;&#10;Description automatically generated with low confidence">
            <a:extLst>
              <a:ext uri="{FF2B5EF4-FFF2-40B4-BE49-F238E27FC236}">
                <a16:creationId xmlns:a16="http://schemas.microsoft.com/office/drawing/2014/main" id="{E9AF149B-1F75-3812-CF85-2C25EF03F9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815" y="4827631"/>
            <a:ext cx="454955" cy="117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4147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"/>
          <p:cNvSpPr>
            <a:spLocks noGrp="1"/>
          </p:cNvSpPr>
          <p:nvPr>
            <p:ph sz="quarter" idx="12"/>
          </p:nvPr>
        </p:nvSpPr>
        <p:spPr>
          <a:xfrm>
            <a:off x="0" y="0"/>
            <a:ext cx="2286000" cy="5148072"/>
          </a:xfrm>
          <a:solidFill>
            <a:srgbClr val="08BDBA"/>
          </a:solidFill>
        </p:spPr>
        <p:txBody>
          <a:bodyPr lIns="219456" tIns="201168" rIns="228600" bIns="22860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sz="quarter" idx="13"/>
          </p:nvPr>
        </p:nvSpPr>
        <p:spPr>
          <a:xfrm>
            <a:off x="2286000" y="0"/>
            <a:ext cx="2286000" cy="5148072"/>
          </a:xfrm>
          <a:solidFill>
            <a:srgbClr val="0F62FE"/>
          </a:solidFill>
        </p:spPr>
        <p:txBody>
          <a:bodyPr lIns="219456" tIns="201168" rIns="228600" bIns="228600"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3"/>
          <p:cNvSpPr>
            <a:spLocks noGrp="1"/>
          </p:cNvSpPr>
          <p:nvPr>
            <p:ph sz="quarter" idx="14"/>
          </p:nvPr>
        </p:nvSpPr>
        <p:spPr>
          <a:xfrm>
            <a:off x="4572000" y="0"/>
            <a:ext cx="2286000" cy="5148072"/>
          </a:xfrm>
          <a:solidFill>
            <a:srgbClr val="002D9C"/>
          </a:solidFill>
        </p:spPr>
        <p:txBody>
          <a:bodyPr lIns="219456" tIns="201168" rIns="228600" bIns="228600"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Content Placeholder 4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5148072"/>
          </a:xfrm>
          <a:solidFill>
            <a:schemeClr val="tx1"/>
          </a:solidFill>
        </p:spPr>
        <p:txBody>
          <a:bodyPr lIns="219456" tIns="201168" rIns="228600" bIns="22860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Slide Number Placeholder">
            <a:extLst>
              <a:ext uri="{FF2B5EF4-FFF2-40B4-BE49-F238E27FC236}">
                <a16:creationId xmlns:a16="http://schemas.microsoft.com/office/drawing/2014/main" id="{027AC986-ADB6-4715-2005-7BAA878692A7}"/>
              </a:ext>
            </a:extLst>
          </p:cNvPr>
          <p:cNvSpPr txBox="1">
            <a:spLocks/>
          </p:cNvSpPr>
          <p:nvPr userDrawn="1"/>
        </p:nvSpPr>
        <p:spPr>
          <a:xfrm>
            <a:off x="7086601" y="4810692"/>
            <a:ext cx="1828732" cy="16459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indent="0" algn="r" defTabSz="711200" rtl="0" eaLnBrk="1" latinLnBrk="0" hangingPunct="1">
              <a:spcBef>
                <a:spcPts val="1200"/>
              </a:spcBef>
              <a:buNone/>
              <a:defRPr sz="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55600" indent="-177800" algn="l" defTabSz="711200" rtl="0" eaLnBrk="1" latinLnBrk="0" hangingPunct="1">
              <a:spcBef>
                <a:spcPts val="600"/>
              </a:spcBef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3400" indent="-177800" algn="l" defTabSz="711200" rtl="0" eaLnBrk="1" latinLnBrk="0" hangingPunct="1">
              <a:spcBef>
                <a:spcPts val="600"/>
              </a:spcBef>
              <a:buChar char="&gt;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1200" indent="-177800" algn="l" defTabSz="711200" rtl="0" eaLnBrk="1" latinLnBrk="0" hangingPunct="1">
              <a:spcBef>
                <a:spcPts val="600"/>
              </a:spcBef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89000" indent="-177800" algn="l" defTabSz="711200" rtl="0" eaLnBrk="1" latinLnBrk="0" hangingPunct="1">
              <a:spcBef>
                <a:spcPts val="600"/>
              </a:spcBef>
              <a:buChar char="&gt;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66800" indent="-177800" algn="l" defTabSz="7112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4600" indent="-177800" algn="l" defTabSz="7112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22400" indent="-177800" algn="l" defTabSz="7112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00200" indent="-177800" algn="l" defTabSz="7112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711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395FB3-9C97-154F-86B2-7E381B951268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7112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Picture 5" descr="A black and white image of a person's face&#10;&#10;Description automatically generated with low confidence">
            <a:extLst>
              <a:ext uri="{FF2B5EF4-FFF2-40B4-BE49-F238E27FC236}">
                <a16:creationId xmlns:a16="http://schemas.microsoft.com/office/drawing/2014/main" id="{93B115C3-2485-8134-0437-661C364DEB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815" y="4827631"/>
            <a:ext cx="454955" cy="117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6529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hape&#10;&#10;Description automatically generated with medium confidence">
            <a:extLst>
              <a:ext uri="{FF2B5EF4-FFF2-40B4-BE49-F238E27FC236}">
                <a16:creationId xmlns:a16="http://schemas.microsoft.com/office/drawing/2014/main" id="{9A5C1014-53B1-F6BB-41A2-9C06E19C8F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658" y="2121773"/>
            <a:ext cx="2556685" cy="89995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57A04A7-5DD0-AF40-8E83-4B5F1F03C54B}"/>
              </a:ext>
            </a:extLst>
          </p:cNvPr>
          <p:cNvSpPr/>
          <p:nvPr userDrawn="1"/>
        </p:nvSpPr>
        <p:spPr bwMode="auto">
          <a:xfrm>
            <a:off x="127819" y="4680155"/>
            <a:ext cx="8908026" cy="294968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685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IBM Plex Sans" charset="0"/>
              <a:cs typeface="Arial" panose="020B0604020202020204" pitchFamily="34" charset="0"/>
            </a:endParaRPr>
          </a:p>
        </p:txBody>
      </p:sp>
      <p:pic>
        <p:nvPicPr>
          <p:cNvPr id="3" name="Picture 2" descr="Shape&#10;&#10;Description automatically generated with medium confidence">
            <a:extLst>
              <a:ext uri="{FF2B5EF4-FFF2-40B4-BE49-F238E27FC236}">
                <a16:creationId xmlns:a16="http://schemas.microsoft.com/office/drawing/2014/main" id="{4BFD72D3-D1D5-C388-C1C6-C93B9EA9CEE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4825079"/>
            <a:ext cx="486508" cy="13581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D2BC1FA-D573-AB38-A8F9-85BB6E1F6688}"/>
              </a:ext>
            </a:extLst>
          </p:cNvPr>
          <p:cNvSpPr/>
          <p:nvPr userDrawn="1"/>
        </p:nvSpPr>
        <p:spPr bwMode="auto">
          <a:xfrm>
            <a:off x="127819" y="4680155"/>
            <a:ext cx="778268" cy="36567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685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IBM Plex Sans" charset="0"/>
              <a:ea typeface="IBM Plex Sans" charset="0"/>
              <a:cs typeface="IBM Plex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58076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10312" y="201168"/>
            <a:ext cx="6656480" cy="813593"/>
          </a:xfrm>
        </p:spPr>
        <p:txBody>
          <a:bodyPr vert="horz" lIns="0" tIns="0" rIns="0" bIns="0" rtlCol="0" anchor="t">
            <a:noAutofit/>
          </a:bodyPr>
          <a:lstStyle>
            <a:lvl1pPr>
              <a:defRPr lang="en-US" sz="3600" dirty="0">
                <a:gradFill>
                  <a:gsLst>
                    <a:gs pos="0">
                      <a:srgbClr val="00BAB6"/>
                    </a:gs>
                    <a:gs pos="100000">
                      <a:srgbClr val="8A3FFC"/>
                    </a:gs>
                    <a:gs pos="50000">
                      <a:srgbClr val="255FE9"/>
                    </a:gs>
                  </a:gsLst>
                  <a:lin ang="5400000" scaled="0"/>
                </a:gra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C470713-F811-6E01-7EDB-1EFE91F5F8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0312" y="1161196"/>
            <a:ext cx="3376613" cy="1960562"/>
          </a:xfrm>
        </p:spPr>
        <p:txBody>
          <a:bodyPr/>
          <a:lstStyle>
            <a:lvl1pPr marL="285750" indent="-285750"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1pPr>
          </a:lstStyle>
          <a:p>
            <a:pPr marL="0" indent="0" defTabSz="914400">
              <a:buNone/>
            </a:pPr>
            <a:endParaRPr lang="en-US" sz="1400" kern="0" dirty="0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4A3D03-1833-CCA0-70D2-DC14E54369E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41" b="4741"/>
          <a:stretch/>
        </p:blipFill>
        <p:spPr>
          <a:xfrm>
            <a:off x="3701560" y="1890345"/>
            <a:ext cx="5424854" cy="3253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013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>
            <a:lvl1pPr>
              <a:defRPr lang="en-US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060432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19456" y="219456"/>
            <a:ext cx="4133088" cy="804672"/>
          </a:xfrm>
        </p:spPr>
        <p:txBody>
          <a:bodyPr vert="horz" lIns="0" tIns="0" rIns="0" bIns="0" rtlCol="0" anchor="t">
            <a:noAutofit/>
          </a:bodyPr>
          <a:lstStyle>
            <a:lvl1pPr>
              <a:defRPr lang="en-US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6" name="Text Placeholder"/>
          <p:cNvSpPr>
            <a:spLocks noGrp="1"/>
          </p:cNvSpPr>
          <p:nvPr>
            <p:ph type="body" sz="quarter" idx="12"/>
          </p:nvPr>
        </p:nvSpPr>
        <p:spPr>
          <a:xfrm>
            <a:off x="219456" y="1133856"/>
            <a:ext cx="4123943" cy="3361944"/>
          </a:xfrm>
        </p:spPr>
        <p:txBody>
          <a:bodyPr/>
          <a:lstStyle>
            <a:lvl1pPr marL="0" indent="0">
              <a:lnSpc>
                <a:spcPct val="90000"/>
              </a:lnSpc>
              <a:buClr>
                <a:schemeClr val="bg1"/>
              </a:buClr>
              <a:buSzPct val="100000"/>
              <a:buFont typeface="Arial" panose="020B0604020202020204" pitchFamily="34" charset="0"/>
              <a:buNone/>
              <a:defRPr sz="14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Picture Placehold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72000" y="0"/>
            <a:ext cx="4572000" cy="5143500"/>
          </a:xfrm>
        </p:spPr>
        <p:txBody>
          <a:bodyPr lIns="91440" tIns="91440" rIns="91440" bIns="91440"/>
          <a:lstStyle>
            <a:lvl1pPr>
              <a:defRPr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4052553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10312" y="201168"/>
            <a:ext cx="4142232" cy="800100"/>
          </a:xfrm>
        </p:spPr>
        <p:txBody>
          <a:bodyPr/>
          <a:lstStyle>
            <a:lvl1pPr>
              <a:defRPr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219455" y="1243584"/>
            <a:ext cx="8695877" cy="3252216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chemeClr val="bg1"/>
              </a:buClr>
              <a:buSzPct val="90000"/>
              <a:buFont typeface="IBM Plex Sans" pitchFamily="2" charset="2"/>
              <a:buNone/>
              <a:tabLst/>
              <a:defRPr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71450" marR="0" indent="-17145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  <a:tabLst/>
              <a:defRPr b="0" i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342905" marR="0" indent="-173736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chemeClr val="bg1"/>
              </a:buClr>
              <a:buSzPct val="100000"/>
              <a:buFont typeface="System Font Regular"/>
              <a:buChar char="⎯"/>
              <a:tabLst/>
              <a:defRPr b="0" i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517525" marR="0" indent="-166688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chemeClr val="bg1"/>
              </a:buClr>
              <a:buSzPct val="100000"/>
              <a:buFont typeface="Courier New" panose="02070309020205020404" pitchFamily="49" charset="0"/>
              <a:buChar char="o"/>
              <a:tabLst/>
              <a:defRPr b="0" i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692150" marR="0" indent="-174625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chemeClr val="bg1"/>
              </a:buClr>
              <a:buSzTx/>
              <a:buFont typeface="IBM Plex Sans" charset="-120"/>
              <a:buChar char="»"/>
              <a:tabLst/>
              <a:defRPr b="0" i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IBM Plex Sans" pitchFamily="2" charset="2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Click to edit Master text styles</a:t>
            </a:r>
          </a:p>
          <a:p>
            <a:pPr marL="171450" marR="0" lvl="1" indent="-17145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Second level</a:t>
            </a:r>
          </a:p>
          <a:p>
            <a:pPr marL="342905" marR="0" lvl="2" indent="-173736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System Font Regular"/>
              <a:buChar char="⎯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Third level</a:t>
            </a:r>
          </a:p>
          <a:p>
            <a:pPr marL="517525" marR="0" lvl="3" indent="-166688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Fourth level</a:t>
            </a:r>
          </a:p>
          <a:p>
            <a:pPr marL="692150" marR="0" lvl="4" indent="-174625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Tx/>
              <a:buFont typeface="IBM Plex Sans" charset="-120"/>
              <a:buChar char="»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455314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10312" y="201168"/>
            <a:ext cx="4142232" cy="800100"/>
          </a:xfrm>
        </p:spPr>
        <p:txBody>
          <a:bodyPr/>
          <a:lstStyle>
            <a:lvl1pPr>
              <a:defRPr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219456" y="1243584"/>
            <a:ext cx="4123944" cy="3252216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IBM Plex Sans" pitchFamily="2" charset="2"/>
              <a:buNone/>
              <a:tabLst/>
              <a:defRPr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71450" marR="0" indent="-17145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tabLst/>
              <a:defRPr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342905" marR="0" indent="-173736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System Font Regular"/>
              <a:buChar char="⎯"/>
              <a:tabLst/>
              <a:defRPr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517525" marR="0" indent="-166688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Courier New" panose="02070309020205020404" pitchFamily="49" charset="0"/>
              <a:buChar char="o"/>
              <a:tabLst/>
              <a:defRPr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692150" marR="0" indent="-174625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Tx/>
              <a:buFont typeface="IBM Plex Sans" charset="-120"/>
              <a:buChar char="»"/>
              <a:tabLst/>
              <a:defRPr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IBM Plex Sans" pitchFamily="2" charset="2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Click to edit Master text styles</a:t>
            </a:r>
          </a:p>
          <a:p>
            <a:pPr marL="171450" marR="0" lvl="1" indent="-17145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Second level</a:t>
            </a:r>
          </a:p>
          <a:p>
            <a:pPr marL="342905" marR="0" lvl="2" indent="-173736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System Font Regular"/>
              <a:buChar char="⎯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Third level</a:t>
            </a:r>
          </a:p>
          <a:p>
            <a:pPr marL="517525" marR="0" lvl="3" indent="-166688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Fourth level</a:t>
            </a:r>
          </a:p>
          <a:p>
            <a:pPr marL="692150" marR="0" lvl="4" indent="-174625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Tx/>
              <a:buFont typeface="IBM Plex Sans" charset="-120"/>
              <a:buChar char="»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Fifth level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4791456" y="1243584"/>
            <a:ext cx="4123944" cy="3252216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IBM Plex Sans" pitchFamily="2" charset="2"/>
              <a:buNone/>
              <a:tabLst/>
              <a:defRPr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71450" marR="0" indent="-17145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tabLst/>
              <a:defRPr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342905" marR="0" indent="-173736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System Font Regular"/>
              <a:buChar char="⎯"/>
              <a:tabLst/>
              <a:defRPr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517525" marR="0" indent="-166688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Courier New" panose="02070309020205020404" pitchFamily="49" charset="0"/>
              <a:buChar char="o"/>
              <a:tabLst/>
              <a:defRPr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692150" marR="0" indent="-174625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Tx/>
              <a:buFont typeface="IBM Plex Sans" charset="-120"/>
              <a:buChar char="»"/>
              <a:tabLst/>
              <a:defRPr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IBM Plex Sans" pitchFamily="2" charset="2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Click to edit Master text styles</a:t>
            </a:r>
          </a:p>
          <a:p>
            <a:pPr marL="171450" marR="0" lvl="1" indent="-17145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Second level</a:t>
            </a:r>
          </a:p>
          <a:p>
            <a:pPr marL="342905" marR="0" lvl="2" indent="-173736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System Font Regular"/>
              <a:buChar char="⎯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Third level</a:t>
            </a:r>
          </a:p>
          <a:p>
            <a:pPr marL="517525" marR="0" lvl="3" indent="-166688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Fourth level</a:t>
            </a:r>
          </a:p>
          <a:p>
            <a:pPr marL="692150" marR="0" lvl="4" indent="-174625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Tx/>
              <a:buFont typeface="IBM Plex Sans" charset="-120"/>
              <a:buChar char="»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140264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10312" y="201168"/>
            <a:ext cx="4142232" cy="804672"/>
          </a:xfrm>
        </p:spPr>
        <p:txBody>
          <a:bodyPr/>
          <a:lstStyle>
            <a:lvl1pPr>
              <a:defRPr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219456" y="1243584"/>
            <a:ext cx="1837944" cy="3252216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IBM Plex Sans" pitchFamily="2" charset="2"/>
              <a:buNone/>
              <a:tabLst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71450" marR="0" indent="-17145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tabLst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342905" marR="0" indent="-173736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System Font Regular"/>
              <a:buChar char="⎯"/>
              <a:tabLst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517525" marR="0" indent="-166688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Courier New" panose="02070309020205020404" pitchFamily="49" charset="0"/>
              <a:buChar char="o"/>
              <a:tabLst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692150" marR="0" indent="-174625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Tx/>
              <a:buFont typeface="IBM Plex Sans" charset="-120"/>
              <a:buChar char="»"/>
              <a:tabLst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IBM Plex Sans" pitchFamily="2" charset="2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Click to edit Master text styles</a:t>
            </a:r>
          </a:p>
          <a:p>
            <a:pPr marL="171450" marR="0" lvl="1" indent="-17145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Second level</a:t>
            </a:r>
          </a:p>
          <a:p>
            <a:pPr marL="342905" marR="0" lvl="2" indent="-173736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System Font Regular"/>
              <a:buChar char="⎯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Third level</a:t>
            </a:r>
          </a:p>
          <a:p>
            <a:pPr marL="517525" marR="0" lvl="3" indent="-166688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Fourth level</a:t>
            </a:r>
          </a:p>
          <a:p>
            <a:pPr marL="692150" marR="0" lvl="4" indent="-174625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Tx/>
              <a:buFont typeface="IBM Plex Sans" charset="-120"/>
              <a:buChar char="»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Fifth level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2505456" y="1243584"/>
            <a:ext cx="1837944" cy="3252216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IBM Plex Sans" pitchFamily="2" charset="2"/>
              <a:buNone/>
              <a:tabLst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71450" marR="0" indent="-17145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tabLst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342905" marR="0" indent="-173736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System Font Regular"/>
              <a:buChar char="⎯"/>
              <a:tabLst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517525" marR="0" indent="-166688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Courier New" panose="02070309020205020404" pitchFamily="49" charset="0"/>
              <a:buChar char="o"/>
              <a:tabLst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692150" marR="0" indent="-174625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Tx/>
              <a:buFont typeface="IBM Plex Sans" charset="-120"/>
              <a:buChar char="»"/>
              <a:tabLst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IBM Plex Sans" pitchFamily="2" charset="2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Click to edit Master text styles</a:t>
            </a:r>
          </a:p>
          <a:p>
            <a:pPr marL="171450" marR="0" lvl="1" indent="-17145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Second level</a:t>
            </a:r>
          </a:p>
          <a:p>
            <a:pPr marL="342905" marR="0" lvl="2" indent="-173736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System Font Regular"/>
              <a:buChar char="⎯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Third level</a:t>
            </a:r>
          </a:p>
          <a:p>
            <a:pPr marL="517525" marR="0" lvl="3" indent="-166688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Fourth level</a:t>
            </a:r>
          </a:p>
          <a:p>
            <a:pPr marL="692150" marR="0" lvl="4" indent="-174625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Tx/>
              <a:buFont typeface="IBM Plex Sans" charset="-120"/>
              <a:buChar char="»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Fifth level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791456" y="1243584"/>
            <a:ext cx="1837944" cy="3252216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IBM Plex Sans" pitchFamily="2" charset="2"/>
              <a:buNone/>
              <a:tabLst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71450" marR="0" indent="-17145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tabLst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342905" marR="0" indent="-173736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System Font Regular"/>
              <a:buChar char="⎯"/>
              <a:tabLst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517525" marR="0" indent="-166688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Courier New" panose="02070309020205020404" pitchFamily="49" charset="0"/>
              <a:buChar char="o"/>
              <a:tabLst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692150" marR="0" indent="-174625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Tx/>
              <a:buFont typeface="IBM Plex Sans" charset="-120"/>
              <a:buChar char="»"/>
              <a:tabLst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IBM Plex Sans" pitchFamily="2" charset="2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Click to edit Master text styles</a:t>
            </a:r>
          </a:p>
          <a:p>
            <a:pPr marL="171450" marR="0" lvl="1" indent="-17145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Second level</a:t>
            </a:r>
          </a:p>
          <a:p>
            <a:pPr marL="342905" marR="0" lvl="2" indent="-173736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System Font Regular"/>
              <a:buChar char="⎯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Third level</a:t>
            </a:r>
          </a:p>
          <a:p>
            <a:pPr marL="517525" marR="0" lvl="3" indent="-166688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Fourth level</a:t>
            </a:r>
          </a:p>
          <a:p>
            <a:pPr marL="692150" marR="0" lvl="4" indent="-174625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Tx/>
              <a:buFont typeface="IBM Plex Sans" charset="-120"/>
              <a:buChar char="»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Fifth level</a:t>
            </a: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7077456" y="1243584"/>
            <a:ext cx="1837944" cy="3252216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IBM Plex Sans" pitchFamily="2" charset="2"/>
              <a:buNone/>
              <a:tabLst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71450" marR="0" indent="-17145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tabLst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342905" marR="0" indent="-173736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System Font Regular"/>
              <a:buChar char="⎯"/>
              <a:tabLst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517525" marR="0" indent="-166688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Courier New" panose="02070309020205020404" pitchFamily="49" charset="0"/>
              <a:buChar char="o"/>
              <a:tabLst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692150" marR="0" indent="-174625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Tx/>
              <a:buFont typeface="IBM Plex Sans" charset="-120"/>
              <a:buChar char="»"/>
              <a:tabLst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IBM Plex Sans" pitchFamily="2" charset="2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Click to edit Master text styles</a:t>
            </a:r>
          </a:p>
          <a:p>
            <a:pPr marL="171450" marR="0" lvl="1" indent="-17145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Second level</a:t>
            </a:r>
          </a:p>
          <a:p>
            <a:pPr marL="342905" marR="0" lvl="2" indent="-173736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System Font Regular"/>
              <a:buChar char="⎯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Third level</a:t>
            </a:r>
          </a:p>
          <a:p>
            <a:pPr marL="517525" marR="0" lvl="3" indent="-166688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Fourth level</a:t>
            </a:r>
          </a:p>
          <a:p>
            <a:pPr marL="692150" marR="0" lvl="4" indent="-174625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Tx/>
              <a:buFont typeface="IBM Plex Sans" charset="-120"/>
              <a:buChar char="»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0781697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137161" y="91440"/>
            <a:ext cx="6562577" cy="4404360"/>
          </a:xfrm>
        </p:spPr>
        <p:txBody>
          <a:bodyPr vert="horz" lIns="0" tIns="0" rIns="0" bIns="0" rtlCol="0" anchor="t">
            <a:noAutofit/>
          </a:bodyPr>
          <a:lstStyle>
            <a:lvl1pPr>
              <a:defRPr lang="en-US" sz="7200" b="0" i="0" dirty="0">
                <a:gradFill>
                  <a:gsLst>
                    <a:gs pos="0">
                      <a:schemeClr val="accent3"/>
                    </a:gs>
                    <a:gs pos="100000">
                      <a:srgbClr val="8A3FFC"/>
                    </a:gs>
                    <a:gs pos="50000">
                      <a:schemeClr val="accent1"/>
                    </a:gs>
                  </a:gsLst>
                  <a:lin ang="5400000" scaled="0"/>
                </a:gra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52685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O 2021 Quote">
    <p:bg>
      <p:bgPr>
        <a:gradFill>
          <a:gsLst>
            <a:gs pos="0">
              <a:srgbClr val="00BAB6"/>
            </a:gs>
            <a:gs pos="100000">
              <a:srgbClr val="255FE9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2838870-E6A3-2B36-29A9-614E53B0055D}"/>
              </a:ext>
            </a:extLst>
          </p:cNvPr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rgbClr val="00BAB6"/>
              </a:gs>
              <a:gs pos="100000">
                <a:srgbClr val="8A3FFC"/>
              </a:gs>
              <a:gs pos="50000">
                <a:srgbClr val="255FE9"/>
              </a:gs>
            </a:gsLst>
            <a:lin ang="5400000" scaled="0"/>
          </a:gradFill>
          <a:ln w="19050">
            <a:noFill/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685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IBM Plex Sans" charset="0"/>
              <a:cs typeface="Arial" panose="020B0604020202020204" pitchFamily="34" charset="0"/>
            </a:endParaRPr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10313" y="201168"/>
            <a:ext cx="5562535" cy="4294632"/>
          </a:xfrm>
        </p:spPr>
        <p:txBody>
          <a:bodyPr/>
          <a:lstStyle>
            <a:lvl1pPr>
              <a:defRPr sz="7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5" name="Picture 4" descr="A black and white image of a person's face&#10;&#10;Description automatically generated with low confidence">
            <a:extLst>
              <a:ext uri="{FF2B5EF4-FFF2-40B4-BE49-F238E27FC236}">
                <a16:creationId xmlns:a16="http://schemas.microsoft.com/office/drawing/2014/main" id="{5546D328-44CC-B248-D54B-E6E0904B4A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815" y="4827631"/>
            <a:ext cx="454955" cy="117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3748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10312" y="201168"/>
            <a:ext cx="4142232" cy="804672"/>
          </a:xfrm>
        </p:spPr>
        <p:txBody>
          <a:bodyPr/>
          <a:lstStyle>
            <a:lvl1pPr>
              <a:defRPr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"/>
          <p:cNvSpPr>
            <a:spLocks noGrp="1"/>
          </p:cNvSpPr>
          <p:nvPr>
            <p:ph type="body" sz="quarter" idx="13"/>
          </p:nvPr>
        </p:nvSpPr>
        <p:spPr>
          <a:xfrm>
            <a:off x="219456" y="1243584"/>
            <a:ext cx="4123944" cy="3252216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chemeClr val="bg1"/>
              </a:buClr>
              <a:buSzPct val="90000"/>
              <a:buFont typeface="IBM Plex Sans" pitchFamily="2" charset="2"/>
              <a:buNone/>
              <a:tabLst/>
              <a:defRPr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71450" marR="0" indent="-17145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  <a:tabLst/>
              <a:defRPr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342905" marR="0" indent="-173736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chemeClr val="bg1"/>
              </a:buClr>
              <a:buSzPct val="100000"/>
              <a:buFont typeface="System Font Regular"/>
              <a:buChar char="⎯"/>
              <a:tabLst/>
              <a:defRPr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517525" marR="0" indent="-166688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chemeClr val="bg1"/>
              </a:buClr>
              <a:buSzPct val="100000"/>
              <a:buFont typeface="Courier New" panose="02070309020205020404" pitchFamily="49" charset="0"/>
              <a:buChar char="o"/>
              <a:tabLst/>
              <a:defRPr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692150" marR="0" indent="-174625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chemeClr val="bg1"/>
              </a:buClr>
              <a:buSzTx/>
              <a:buFont typeface="IBM Plex Sans" charset="-120"/>
              <a:buChar char="»"/>
              <a:tabLst/>
              <a:defRPr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IBM Plex Sans" pitchFamily="2" charset="2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Click to edit Master text styles</a:t>
            </a:r>
          </a:p>
          <a:p>
            <a:pPr marL="171450" marR="0" lvl="1" indent="-17145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Second level</a:t>
            </a:r>
          </a:p>
          <a:p>
            <a:pPr marL="342905" marR="0" lvl="2" indent="-173736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System Font Regular"/>
              <a:buChar char="⎯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Third level</a:t>
            </a:r>
          </a:p>
          <a:p>
            <a:pPr marL="517525" marR="0" lvl="3" indent="-166688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Fourth level</a:t>
            </a:r>
          </a:p>
          <a:p>
            <a:pPr marL="692150" marR="0" lvl="4" indent="-174625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Tx/>
              <a:buFont typeface="IBM Plex Sans" charset="-120"/>
              <a:buChar char="»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Fifth level</a:t>
            </a:r>
          </a:p>
        </p:txBody>
      </p:sp>
      <p:sp>
        <p:nvSpPr>
          <p:cNvPr id="7" name="Picture Placeholder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 lIns="91440" tIns="91440" rIns="91440" bIns="9144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4558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10312" y="201168"/>
            <a:ext cx="4142232" cy="4294632"/>
          </a:xfrm>
        </p:spPr>
        <p:txBody>
          <a:bodyPr/>
          <a:lstStyle>
            <a:lvl1pPr marL="0" indent="0">
              <a:buClr>
                <a:schemeClr val="bg1"/>
              </a:buClr>
              <a:buFont typeface="Arial" panose="020B0604020202020204" pitchFamily="34" charset="0"/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4791456" y="201168"/>
            <a:ext cx="1837944" cy="4294632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chemeClr val="bg1"/>
              </a:buClr>
              <a:buSzPct val="90000"/>
              <a:buFont typeface="IBM Plex Sans" pitchFamily="2" charset="2"/>
              <a:buNone/>
              <a:tabLst/>
              <a:defRPr b="0" i="0">
                <a:latin typeface="Arial" panose="020B0604020202020204" pitchFamily="34" charset="0"/>
              </a:defRPr>
            </a:lvl1pPr>
            <a:lvl2pPr marL="171450" marR="0" indent="-17145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  <a:tabLst/>
              <a:defRPr b="0" i="0">
                <a:latin typeface="Arial" panose="020B0604020202020204" pitchFamily="34" charset="0"/>
              </a:defRPr>
            </a:lvl2pPr>
            <a:lvl3pPr marL="342905" marR="0" indent="-173736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chemeClr val="bg1"/>
              </a:buClr>
              <a:buSzPct val="100000"/>
              <a:buFont typeface="System Font Regular"/>
              <a:buChar char="⎯"/>
              <a:tabLst/>
              <a:defRPr b="0" i="0">
                <a:latin typeface="Arial" panose="020B0604020202020204" pitchFamily="34" charset="0"/>
              </a:defRPr>
            </a:lvl3pPr>
            <a:lvl4pPr marL="517525" marR="0" indent="-166688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chemeClr val="bg1"/>
              </a:buClr>
              <a:buSzPct val="100000"/>
              <a:buFont typeface="Courier New" panose="02070309020205020404" pitchFamily="49" charset="0"/>
              <a:buChar char="o"/>
              <a:tabLst/>
              <a:defRPr b="0" i="0">
                <a:latin typeface="Arial" panose="020B0604020202020204" pitchFamily="34" charset="0"/>
              </a:defRPr>
            </a:lvl4pPr>
            <a:lvl5pPr marL="692150" marR="0" indent="-174625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chemeClr val="bg1"/>
              </a:buClr>
              <a:buSzTx/>
              <a:buFont typeface="IBM Plex Sans" charset="-120"/>
              <a:buChar char="»"/>
              <a:tabLst/>
              <a:defRPr b="0" i="0"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IBM Plex Sans" pitchFamily="2" charset="2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Click to edit Master text styles</a:t>
            </a:r>
          </a:p>
          <a:p>
            <a:pPr marL="171450" marR="0" lvl="1" indent="-17145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Second level</a:t>
            </a:r>
          </a:p>
          <a:p>
            <a:pPr marL="342905" marR="0" lvl="2" indent="-173736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System Font Regular"/>
              <a:buChar char="⎯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Third level</a:t>
            </a:r>
          </a:p>
          <a:p>
            <a:pPr marL="517525" marR="0" lvl="3" indent="-166688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Fourth level</a:t>
            </a:r>
          </a:p>
          <a:p>
            <a:pPr marL="692150" marR="0" lvl="4" indent="-174625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Tx/>
              <a:buFont typeface="IBM Plex Sans" charset="-120"/>
              <a:buChar char="»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Fifth level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7077456" y="201168"/>
            <a:ext cx="1837944" cy="4294632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chemeClr val="bg1"/>
              </a:buClr>
              <a:buSzPct val="90000"/>
              <a:buFont typeface="IBM Plex Sans" pitchFamily="2" charset="2"/>
              <a:buNone/>
              <a:tabLst/>
              <a:defRPr b="0" i="0">
                <a:latin typeface="Arial" panose="020B0604020202020204" pitchFamily="34" charset="0"/>
              </a:defRPr>
            </a:lvl1pPr>
            <a:lvl2pPr marL="171450" marR="0" indent="-17145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  <a:tabLst/>
              <a:defRPr b="0" i="0">
                <a:latin typeface="Arial" panose="020B0604020202020204" pitchFamily="34" charset="0"/>
              </a:defRPr>
            </a:lvl2pPr>
            <a:lvl3pPr marL="342905" marR="0" indent="-173736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chemeClr val="bg1"/>
              </a:buClr>
              <a:buSzPct val="100000"/>
              <a:buFont typeface="System Font Regular"/>
              <a:buChar char="⎯"/>
              <a:tabLst/>
              <a:defRPr b="0" i="0">
                <a:latin typeface="Arial" panose="020B0604020202020204" pitchFamily="34" charset="0"/>
              </a:defRPr>
            </a:lvl3pPr>
            <a:lvl4pPr marL="517525" marR="0" indent="-166688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chemeClr val="bg1"/>
              </a:buClr>
              <a:buSzPct val="100000"/>
              <a:buFont typeface="Courier New" panose="02070309020205020404" pitchFamily="49" charset="0"/>
              <a:buChar char="o"/>
              <a:tabLst/>
              <a:defRPr b="0" i="0">
                <a:latin typeface="Arial" panose="020B0604020202020204" pitchFamily="34" charset="0"/>
              </a:defRPr>
            </a:lvl4pPr>
            <a:lvl5pPr marL="692150" marR="0" indent="-174625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chemeClr val="bg1"/>
              </a:buClr>
              <a:buSzTx/>
              <a:buFont typeface="IBM Plex Sans" charset="-120"/>
              <a:buChar char="»"/>
              <a:tabLst/>
              <a:defRPr b="0" i="0"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IBM Plex Sans" pitchFamily="2" charset="2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Click to edit Master text styles</a:t>
            </a:r>
          </a:p>
          <a:p>
            <a:pPr marL="171450" marR="0" lvl="1" indent="-17145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Second level</a:t>
            </a:r>
          </a:p>
          <a:p>
            <a:pPr marL="342905" marR="0" lvl="2" indent="-173736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System Font Regular"/>
              <a:buChar char="⎯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Third level</a:t>
            </a:r>
          </a:p>
          <a:p>
            <a:pPr marL="517525" marR="0" lvl="3" indent="-166688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Fourth level</a:t>
            </a:r>
          </a:p>
          <a:p>
            <a:pPr marL="692150" marR="0" lvl="4" indent="-174625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Tx/>
              <a:buFont typeface="IBM Plex Sans" charset="-120"/>
              <a:buChar char="»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71747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10312" y="201168"/>
            <a:ext cx="4142232" cy="4294632"/>
          </a:xfrm>
        </p:spPr>
        <p:txBody>
          <a:bodyPr/>
          <a:lstStyle>
            <a:lvl1pPr marL="0" indent="0">
              <a:buClr>
                <a:schemeClr val="bg1"/>
              </a:buClr>
              <a:buFont typeface="Arial" panose="020B0604020202020204" pitchFamily="34" charset="0"/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Picture Placeholder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 lIns="91440" tIns="91440" rIns="91440" bIns="91440"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01885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10312" y="201168"/>
            <a:ext cx="4142232" cy="804672"/>
          </a:xfrm>
        </p:spPr>
        <p:txBody>
          <a:bodyPr/>
          <a:lstStyle>
            <a:lvl1pPr>
              <a:defRPr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219456" y="1243584"/>
            <a:ext cx="1837944" cy="3252216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chemeClr val="bg1"/>
              </a:buClr>
              <a:buSzPct val="90000"/>
              <a:buFont typeface="IBM Plex Sans" pitchFamily="2" charset="2"/>
              <a:buNone/>
              <a:tabLst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71450" marR="0" indent="-17145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  <a:tabLst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342905" marR="0" indent="-173736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chemeClr val="bg1"/>
              </a:buClr>
              <a:buSzPct val="100000"/>
              <a:buFont typeface="System Font Regular"/>
              <a:buChar char="⎯"/>
              <a:tabLst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517525" marR="0" indent="-166688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chemeClr val="bg1"/>
              </a:buClr>
              <a:buSzPct val="100000"/>
              <a:buFont typeface="Courier New" panose="02070309020205020404" pitchFamily="49" charset="0"/>
              <a:buChar char="o"/>
              <a:tabLst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692150" marR="0" indent="-174625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chemeClr val="bg1"/>
              </a:buClr>
              <a:buSzTx/>
              <a:buFont typeface="IBM Plex Sans" charset="-120"/>
              <a:buChar char="»"/>
              <a:tabLst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IBM Plex Sans" pitchFamily="2" charset="2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Click to edit Master text styles</a:t>
            </a:r>
          </a:p>
          <a:p>
            <a:pPr marL="171450" marR="0" lvl="1" indent="-17145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Second level</a:t>
            </a:r>
          </a:p>
          <a:p>
            <a:pPr marL="342905" marR="0" lvl="2" indent="-173736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System Font Regular"/>
              <a:buChar char="⎯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Third level</a:t>
            </a:r>
          </a:p>
          <a:p>
            <a:pPr marL="517525" marR="0" lvl="3" indent="-166688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Fourth level</a:t>
            </a:r>
          </a:p>
          <a:p>
            <a:pPr marL="692150" marR="0" lvl="4" indent="-174625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Tx/>
              <a:buFont typeface="IBM Plex Sans" charset="-120"/>
              <a:buChar char="»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Fifth level</a:t>
            </a:r>
          </a:p>
        </p:txBody>
      </p:sp>
      <p:sp>
        <p:nvSpPr>
          <p:cNvPr id="7" name="Picture Placeholder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 lIns="91440" tIns="91440" rIns="91440" bIns="9144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64DF55D1-D96E-3E4A-BCE8-E265C315147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505456" y="1243584"/>
            <a:ext cx="1837944" cy="3252216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chemeClr val="bg1"/>
              </a:buClr>
              <a:buSzPct val="90000"/>
              <a:buFont typeface="IBM Plex Sans" pitchFamily="2" charset="2"/>
              <a:buNone/>
              <a:tabLst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71450" marR="0" indent="-17145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  <a:tabLst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342905" marR="0" indent="-173736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chemeClr val="bg1"/>
              </a:buClr>
              <a:buSzPct val="100000"/>
              <a:buFont typeface="System Font Regular"/>
              <a:buChar char="⎯"/>
              <a:tabLst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517525" marR="0" indent="-166688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chemeClr val="bg1"/>
              </a:buClr>
              <a:buSzPct val="100000"/>
              <a:buFont typeface="Courier New" panose="02070309020205020404" pitchFamily="49" charset="0"/>
              <a:buChar char="o"/>
              <a:tabLst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692150" marR="0" indent="-174625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chemeClr val="bg1"/>
              </a:buClr>
              <a:buSzTx/>
              <a:buFont typeface="IBM Plex Sans" charset="-120"/>
              <a:buChar char="»"/>
              <a:tabLst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IBM Plex Sans" pitchFamily="2" charset="2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Click to edit Master text styles</a:t>
            </a:r>
          </a:p>
          <a:p>
            <a:pPr marL="171450" marR="0" lvl="1" indent="-17145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Second level</a:t>
            </a:r>
          </a:p>
          <a:p>
            <a:pPr marL="342905" marR="0" lvl="2" indent="-173736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System Font Regular"/>
              <a:buChar char="⎯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Third level</a:t>
            </a:r>
          </a:p>
          <a:p>
            <a:pPr marL="517525" marR="0" lvl="3" indent="-166688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Fourth level</a:t>
            </a:r>
          </a:p>
          <a:p>
            <a:pPr marL="692150" marR="0" lvl="4" indent="-174625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Tx/>
              <a:buFont typeface="IBM Plex Sans" charset="-120"/>
              <a:buChar char="»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69691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197118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n stor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3"/>
          <p:cNvSpPr>
            <a:spLocks noGrp="1"/>
          </p:cNvSpPr>
          <p:nvPr>
            <p:ph sz="quarter" idx="19"/>
          </p:nvPr>
        </p:nvSpPr>
        <p:spPr>
          <a:xfrm>
            <a:off x="4572000" y="0"/>
            <a:ext cx="4572000" cy="2573337"/>
          </a:xfrm>
          <a:solidFill>
            <a:srgbClr val="0F62FE"/>
          </a:solidFill>
          <a:ln>
            <a:noFill/>
          </a:ln>
        </p:spPr>
        <p:txBody>
          <a:bodyPr lIns="219456" tIns="201168" rIns="228600" bIns="228600"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10312" y="201168"/>
            <a:ext cx="4142232" cy="804672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"/>
          <p:cNvSpPr>
            <a:spLocks noGrp="1"/>
          </p:cNvSpPr>
          <p:nvPr>
            <p:ph type="body" sz="quarter" idx="13"/>
          </p:nvPr>
        </p:nvSpPr>
        <p:spPr>
          <a:xfrm>
            <a:off x="219456" y="1243584"/>
            <a:ext cx="4123944" cy="3252216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chemeClr val="bg1"/>
              </a:buClr>
              <a:buSzPct val="90000"/>
              <a:buFont typeface="IBM Plex Sans" pitchFamily="2" charset="2"/>
              <a:buNone/>
              <a:tabLst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71450" marR="0" indent="-17145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  <a:tabLst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342905" marR="0" indent="-173736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chemeClr val="bg1"/>
              </a:buClr>
              <a:buSzPct val="100000"/>
              <a:buFont typeface="System Font Regular"/>
              <a:buChar char="⎯"/>
              <a:tabLst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517525" marR="0" indent="-166688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chemeClr val="bg1"/>
              </a:buClr>
              <a:buSzPct val="100000"/>
              <a:buFont typeface="Courier New" panose="02070309020205020404" pitchFamily="49" charset="0"/>
              <a:buChar char="o"/>
              <a:tabLst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692150" marR="0" indent="-174625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chemeClr val="bg1"/>
              </a:buClr>
              <a:buSzTx/>
              <a:buFont typeface="IBM Plex Sans" charset="-120"/>
              <a:buChar char="»"/>
              <a:tabLst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6D6E70"/>
              </a:buClr>
              <a:buSzPct val="90000"/>
              <a:buFont typeface="IBM Plex Sans" pitchFamily="2" charset="2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Click to edit Master text styles</a:t>
            </a:r>
          </a:p>
          <a:p>
            <a:pPr marL="171450" marR="0" lvl="1" indent="-171450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Second level</a:t>
            </a:r>
          </a:p>
          <a:p>
            <a:pPr marL="342905" marR="0" lvl="2" indent="-173736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System Font Regular"/>
              <a:buChar char="⎯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Third level</a:t>
            </a:r>
          </a:p>
          <a:p>
            <a:pPr marL="517525" marR="0" lvl="3" indent="-166688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Fourth level</a:t>
            </a:r>
          </a:p>
          <a:p>
            <a:pPr marL="692150" marR="0" lvl="4" indent="-174625" algn="l" defTabSz="914400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FFFFFF"/>
              </a:buClr>
              <a:buSzTx/>
              <a:buFont typeface="IBM Plex Sans" charset="-120"/>
              <a:buChar char="»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cs typeface="Arial" panose="020B0604020202020204" pitchFamily="34" charset="0"/>
              </a:rPr>
              <a:t>Fifth level</a:t>
            </a:r>
          </a:p>
        </p:txBody>
      </p:sp>
      <p:sp>
        <p:nvSpPr>
          <p:cNvPr id="9" name="Content Placeholder 1"/>
          <p:cNvSpPr>
            <a:spLocks noGrp="1"/>
          </p:cNvSpPr>
          <p:nvPr>
            <p:ph sz="quarter" idx="17"/>
          </p:nvPr>
        </p:nvSpPr>
        <p:spPr>
          <a:xfrm>
            <a:off x="4572000" y="2571750"/>
            <a:ext cx="2286000" cy="2571750"/>
          </a:xfrm>
          <a:solidFill>
            <a:srgbClr val="002D9C"/>
          </a:solidFill>
          <a:ln>
            <a:noFill/>
          </a:ln>
        </p:spPr>
        <p:txBody>
          <a:bodyPr lIns="219456" tIns="201168" rIns="228600" bIns="228600"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8"/>
          </p:nvPr>
        </p:nvSpPr>
        <p:spPr>
          <a:xfrm>
            <a:off x="6858000" y="2571750"/>
            <a:ext cx="2286000" cy="2571750"/>
          </a:xfrm>
          <a:solidFill>
            <a:srgbClr val="08BDBA"/>
          </a:solidFill>
          <a:ln>
            <a:noFill/>
          </a:ln>
        </p:spPr>
        <p:txBody>
          <a:bodyPr lIns="219456" tIns="201168" rIns="228600" bIns="228600"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Slide Number Placeholder">
            <a:extLst>
              <a:ext uri="{FF2B5EF4-FFF2-40B4-BE49-F238E27FC236}">
                <a16:creationId xmlns:a16="http://schemas.microsoft.com/office/drawing/2014/main" id="{B628373A-D7E1-0248-AE36-FFAF4B7E5A37}"/>
              </a:ext>
            </a:extLst>
          </p:cNvPr>
          <p:cNvSpPr txBox="1">
            <a:spLocks/>
          </p:cNvSpPr>
          <p:nvPr userDrawn="1"/>
        </p:nvSpPr>
        <p:spPr>
          <a:xfrm>
            <a:off x="7086601" y="4810692"/>
            <a:ext cx="1828732" cy="16459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indent="0" algn="r" defTabSz="711200" rtl="0" eaLnBrk="1" latinLnBrk="0" hangingPunct="1">
              <a:spcBef>
                <a:spcPts val="1200"/>
              </a:spcBef>
              <a:buNone/>
              <a:defRPr sz="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55600" indent="-177800" algn="l" defTabSz="711200" rtl="0" eaLnBrk="1" latinLnBrk="0" hangingPunct="1">
              <a:spcBef>
                <a:spcPts val="600"/>
              </a:spcBef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3400" indent="-177800" algn="l" defTabSz="711200" rtl="0" eaLnBrk="1" latinLnBrk="0" hangingPunct="1">
              <a:spcBef>
                <a:spcPts val="600"/>
              </a:spcBef>
              <a:buChar char="&gt;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1200" indent="-177800" algn="l" defTabSz="711200" rtl="0" eaLnBrk="1" latinLnBrk="0" hangingPunct="1">
              <a:spcBef>
                <a:spcPts val="600"/>
              </a:spcBef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89000" indent="-177800" algn="l" defTabSz="711200" rtl="0" eaLnBrk="1" latinLnBrk="0" hangingPunct="1">
              <a:spcBef>
                <a:spcPts val="600"/>
              </a:spcBef>
              <a:buChar char="&gt;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66800" indent="-177800" algn="l" defTabSz="7112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4600" indent="-177800" algn="l" defTabSz="7112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22400" indent="-177800" algn="l" defTabSz="7112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00200" indent="-177800" algn="l" defTabSz="7112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711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395FB3-9C97-154F-86B2-7E381B951268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7112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7007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0" y="-1"/>
            <a:ext cx="4572000" cy="2571751"/>
          </a:xfrm>
          <a:noFill/>
        </p:spPr>
        <p:txBody>
          <a:bodyPr lIns="210312" tIns="201168" rIns="228600" bIns="228600"/>
          <a:lstStyle>
            <a:lvl1pPr>
              <a:defRPr>
                <a:solidFill>
                  <a:srgbClr val="0F62F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1"/>
          <p:cNvSpPr>
            <a:spLocks noGrp="1"/>
          </p:cNvSpPr>
          <p:nvPr>
            <p:ph sz="quarter" idx="17"/>
          </p:nvPr>
        </p:nvSpPr>
        <p:spPr>
          <a:xfrm>
            <a:off x="4572000" y="0"/>
            <a:ext cx="2286000" cy="2571750"/>
          </a:xfrm>
          <a:solidFill>
            <a:srgbClr val="3DDBD9"/>
          </a:solidFill>
          <a:ln>
            <a:noFill/>
          </a:ln>
        </p:spPr>
        <p:txBody>
          <a:bodyPr lIns="219456" tIns="201168" rIns="228600" bIns="228600"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quarter" idx="18"/>
          </p:nvPr>
        </p:nvSpPr>
        <p:spPr>
          <a:xfrm>
            <a:off x="6858000" y="0"/>
            <a:ext cx="2286000" cy="2571750"/>
          </a:xfrm>
          <a:solidFill>
            <a:srgbClr val="002D9C"/>
          </a:solidFill>
          <a:ln>
            <a:noFill/>
          </a:ln>
        </p:spPr>
        <p:txBody>
          <a:bodyPr lIns="219456" tIns="201168" rIns="228600" bIns="228600"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quarter" idx="20"/>
          </p:nvPr>
        </p:nvSpPr>
        <p:spPr>
          <a:xfrm>
            <a:off x="0" y="2570163"/>
            <a:ext cx="4572000" cy="2573337"/>
          </a:xfrm>
          <a:solidFill>
            <a:srgbClr val="0F62FE"/>
          </a:solidFill>
        </p:spPr>
        <p:txBody>
          <a:bodyPr lIns="219456" tIns="201168" rIns="228600" bIns="228600"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Content Placeholder 4"/>
          <p:cNvSpPr>
            <a:spLocks noGrp="1"/>
          </p:cNvSpPr>
          <p:nvPr>
            <p:ph sz="quarter" idx="19"/>
          </p:nvPr>
        </p:nvSpPr>
        <p:spPr>
          <a:xfrm>
            <a:off x="4572000" y="2570163"/>
            <a:ext cx="4572000" cy="2573337"/>
          </a:xfrm>
          <a:solidFill>
            <a:srgbClr val="001D6C"/>
          </a:solidFill>
          <a:ln>
            <a:noFill/>
          </a:ln>
        </p:spPr>
        <p:txBody>
          <a:bodyPr lIns="219456" tIns="201168" rIns="228600" bIns="228600"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">
            <a:extLst>
              <a:ext uri="{FF2B5EF4-FFF2-40B4-BE49-F238E27FC236}">
                <a16:creationId xmlns:a16="http://schemas.microsoft.com/office/drawing/2014/main" id="{92A4B835-BFCF-CA49-AD56-25C7E708E75A}"/>
              </a:ext>
            </a:extLst>
          </p:cNvPr>
          <p:cNvSpPr txBox="1">
            <a:spLocks/>
          </p:cNvSpPr>
          <p:nvPr userDrawn="1"/>
        </p:nvSpPr>
        <p:spPr>
          <a:xfrm>
            <a:off x="7086601" y="4810692"/>
            <a:ext cx="1828732" cy="16459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indent="0" algn="r" defTabSz="711200" rtl="0" eaLnBrk="1" latinLnBrk="0" hangingPunct="1">
              <a:spcBef>
                <a:spcPts val="1200"/>
              </a:spcBef>
              <a:buNone/>
              <a:defRPr sz="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55600" indent="-177800" algn="l" defTabSz="711200" rtl="0" eaLnBrk="1" latinLnBrk="0" hangingPunct="1">
              <a:spcBef>
                <a:spcPts val="600"/>
              </a:spcBef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3400" indent="-177800" algn="l" defTabSz="711200" rtl="0" eaLnBrk="1" latinLnBrk="0" hangingPunct="1">
              <a:spcBef>
                <a:spcPts val="600"/>
              </a:spcBef>
              <a:buChar char="&gt;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1200" indent="-177800" algn="l" defTabSz="711200" rtl="0" eaLnBrk="1" latinLnBrk="0" hangingPunct="1">
              <a:spcBef>
                <a:spcPts val="600"/>
              </a:spcBef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89000" indent="-177800" algn="l" defTabSz="711200" rtl="0" eaLnBrk="1" latinLnBrk="0" hangingPunct="1">
              <a:spcBef>
                <a:spcPts val="600"/>
              </a:spcBef>
              <a:buChar char="&gt;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66800" indent="-177800" algn="l" defTabSz="7112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4600" indent="-177800" algn="l" defTabSz="7112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22400" indent="-177800" algn="l" defTabSz="7112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00200" indent="-177800" algn="l" defTabSz="7112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711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395FB3-9C97-154F-86B2-7E381B951268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7112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 descr="A black and white image of a person's face&#10;&#10;Description automatically generated with low confidence">
            <a:extLst>
              <a:ext uri="{FF2B5EF4-FFF2-40B4-BE49-F238E27FC236}">
                <a16:creationId xmlns:a16="http://schemas.microsoft.com/office/drawing/2014/main" id="{DB368CA4-3F91-850B-2A58-FF418EE8DC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815" y="4827631"/>
            <a:ext cx="454955" cy="117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8764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0" y="-1"/>
            <a:ext cx="9144000" cy="2569463"/>
          </a:xfrm>
          <a:noFill/>
        </p:spPr>
        <p:txBody>
          <a:bodyPr lIns="182880" tIns="164592" rIns="228600" bIns="228600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1"/>
          <p:cNvSpPr>
            <a:spLocks noGrp="1"/>
          </p:cNvSpPr>
          <p:nvPr>
            <p:ph sz="quarter" idx="20"/>
          </p:nvPr>
        </p:nvSpPr>
        <p:spPr>
          <a:xfrm>
            <a:off x="0" y="2570163"/>
            <a:ext cx="2286000" cy="2573337"/>
          </a:xfrm>
          <a:solidFill>
            <a:srgbClr val="08BDBA"/>
          </a:solidFill>
        </p:spPr>
        <p:txBody>
          <a:bodyPr lIns="219456" tIns="201168" rIns="228600" bIns="22860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sz="quarter" idx="19"/>
          </p:nvPr>
        </p:nvSpPr>
        <p:spPr>
          <a:xfrm>
            <a:off x="2286001" y="2570163"/>
            <a:ext cx="2286000" cy="2573337"/>
          </a:xfrm>
          <a:solidFill>
            <a:srgbClr val="0F62FE"/>
          </a:solidFill>
          <a:ln>
            <a:noFill/>
          </a:ln>
        </p:spPr>
        <p:txBody>
          <a:bodyPr lIns="219456" tIns="201168" rIns="228600" bIns="22860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quarter" idx="17"/>
          </p:nvPr>
        </p:nvSpPr>
        <p:spPr>
          <a:xfrm>
            <a:off x="4572000" y="2570162"/>
            <a:ext cx="2286000" cy="2573338"/>
          </a:xfrm>
          <a:solidFill>
            <a:srgbClr val="002D9C"/>
          </a:solidFill>
          <a:ln>
            <a:noFill/>
          </a:ln>
        </p:spPr>
        <p:txBody>
          <a:bodyPr lIns="219456" tIns="201168" rIns="228600" bIns="22860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4"/>
          <p:cNvSpPr>
            <a:spLocks noGrp="1"/>
          </p:cNvSpPr>
          <p:nvPr>
            <p:ph sz="quarter" idx="18"/>
          </p:nvPr>
        </p:nvSpPr>
        <p:spPr>
          <a:xfrm>
            <a:off x="6858000" y="2570162"/>
            <a:ext cx="2286000" cy="2573338"/>
          </a:xfrm>
          <a:solidFill>
            <a:srgbClr val="001D6C"/>
          </a:solidFill>
          <a:ln>
            <a:noFill/>
          </a:ln>
        </p:spPr>
        <p:txBody>
          <a:bodyPr lIns="219456" tIns="201168" rIns="228600" bIns="22860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0DA284E9-A3E9-2C9D-7F11-BBE132C191A4}"/>
              </a:ext>
            </a:extLst>
          </p:cNvPr>
          <p:cNvSpPr txBox="1">
            <a:spLocks/>
          </p:cNvSpPr>
          <p:nvPr userDrawn="1"/>
        </p:nvSpPr>
        <p:spPr>
          <a:xfrm>
            <a:off x="7086601" y="4810692"/>
            <a:ext cx="1828732" cy="16459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indent="0" algn="r" defTabSz="711200" rtl="0" eaLnBrk="1" latinLnBrk="0" hangingPunct="1">
              <a:spcBef>
                <a:spcPts val="1200"/>
              </a:spcBef>
              <a:buNone/>
              <a:defRPr sz="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55600" indent="-177800" algn="l" defTabSz="711200" rtl="0" eaLnBrk="1" latinLnBrk="0" hangingPunct="1">
              <a:spcBef>
                <a:spcPts val="600"/>
              </a:spcBef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3400" indent="-177800" algn="l" defTabSz="711200" rtl="0" eaLnBrk="1" latinLnBrk="0" hangingPunct="1">
              <a:spcBef>
                <a:spcPts val="600"/>
              </a:spcBef>
              <a:buChar char="&gt;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1200" indent="-177800" algn="l" defTabSz="711200" rtl="0" eaLnBrk="1" latinLnBrk="0" hangingPunct="1">
              <a:spcBef>
                <a:spcPts val="600"/>
              </a:spcBef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89000" indent="-177800" algn="l" defTabSz="711200" rtl="0" eaLnBrk="1" latinLnBrk="0" hangingPunct="1">
              <a:spcBef>
                <a:spcPts val="600"/>
              </a:spcBef>
              <a:buChar char="&gt;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66800" indent="-177800" algn="l" defTabSz="7112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4600" indent="-177800" algn="l" defTabSz="7112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22400" indent="-177800" algn="l" defTabSz="7112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00200" indent="-177800" algn="l" defTabSz="7112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711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395FB3-9C97-154F-86B2-7E381B951268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7112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icture 4" descr="A black and white image of a person's face&#10;&#10;Description automatically generated with low confidence">
            <a:extLst>
              <a:ext uri="{FF2B5EF4-FFF2-40B4-BE49-F238E27FC236}">
                <a16:creationId xmlns:a16="http://schemas.microsoft.com/office/drawing/2014/main" id="{D6B4473A-0DE9-2584-0797-C051274C7F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815" y="4827631"/>
            <a:ext cx="454955" cy="117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83557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"/>
          <p:cNvSpPr>
            <a:spLocks noGrp="1"/>
          </p:cNvSpPr>
          <p:nvPr>
            <p:ph sz="quarter" idx="12"/>
          </p:nvPr>
        </p:nvSpPr>
        <p:spPr>
          <a:xfrm>
            <a:off x="0" y="0"/>
            <a:ext cx="2286000" cy="5148072"/>
          </a:xfrm>
          <a:solidFill>
            <a:srgbClr val="08BDBA"/>
          </a:solidFill>
        </p:spPr>
        <p:txBody>
          <a:bodyPr lIns="219456" tIns="201168" rIns="228600" bIns="22860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sz="quarter" idx="13"/>
          </p:nvPr>
        </p:nvSpPr>
        <p:spPr>
          <a:xfrm>
            <a:off x="2286000" y="0"/>
            <a:ext cx="2286000" cy="5148072"/>
          </a:xfrm>
          <a:solidFill>
            <a:srgbClr val="0F62FE"/>
          </a:solidFill>
        </p:spPr>
        <p:txBody>
          <a:bodyPr lIns="219456" tIns="201168" rIns="228600" bIns="228600"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3"/>
          <p:cNvSpPr>
            <a:spLocks noGrp="1"/>
          </p:cNvSpPr>
          <p:nvPr>
            <p:ph sz="quarter" idx="14"/>
          </p:nvPr>
        </p:nvSpPr>
        <p:spPr>
          <a:xfrm>
            <a:off x="4572000" y="0"/>
            <a:ext cx="2286000" cy="5148072"/>
          </a:xfrm>
          <a:solidFill>
            <a:srgbClr val="002D9C"/>
          </a:solidFill>
        </p:spPr>
        <p:txBody>
          <a:bodyPr lIns="219456" tIns="201168" rIns="228600" bIns="228600"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Content Placeholder 4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5148072"/>
          </a:xfrm>
          <a:solidFill>
            <a:schemeClr val="tx1"/>
          </a:solidFill>
        </p:spPr>
        <p:txBody>
          <a:bodyPr lIns="219456" tIns="201168" rIns="228600" bIns="22860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Slide Number Placeholder">
            <a:extLst>
              <a:ext uri="{FF2B5EF4-FFF2-40B4-BE49-F238E27FC236}">
                <a16:creationId xmlns:a16="http://schemas.microsoft.com/office/drawing/2014/main" id="{027AC986-ADB6-4715-2005-7BAA878692A7}"/>
              </a:ext>
            </a:extLst>
          </p:cNvPr>
          <p:cNvSpPr txBox="1">
            <a:spLocks/>
          </p:cNvSpPr>
          <p:nvPr userDrawn="1"/>
        </p:nvSpPr>
        <p:spPr>
          <a:xfrm>
            <a:off x="7086601" y="4810692"/>
            <a:ext cx="1828732" cy="16459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indent="0" algn="r" defTabSz="711200" rtl="0" eaLnBrk="1" latinLnBrk="0" hangingPunct="1">
              <a:spcBef>
                <a:spcPts val="1200"/>
              </a:spcBef>
              <a:buNone/>
              <a:defRPr sz="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55600" indent="-177800" algn="l" defTabSz="711200" rtl="0" eaLnBrk="1" latinLnBrk="0" hangingPunct="1">
              <a:spcBef>
                <a:spcPts val="600"/>
              </a:spcBef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3400" indent="-177800" algn="l" defTabSz="711200" rtl="0" eaLnBrk="1" latinLnBrk="0" hangingPunct="1">
              <a:spcBef>
                <a:spcPts val="600"/>
              </a:spcBef>
              <a:buChar char="&gt;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1200" indent="-177800" algn="l" defTabSz="711200" rtl="0" eaLnBrk="1" latinLnBrk="0" hangingPunct="1">
              <a:spcBef>
                <a:spcPts val="600"/>
              </a:spcBef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89000" indent="-177800" algn="l" defTabSz="711200" rtl="0" eaLnBrk="1" latinLnBrk="0" hangingPunct="1">
              <a:spcBef>
                <a:spcPts val="600"/>
              </a:spcBef>
              <a:buChar char="&gt;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66800" indent="-177800" algn="l" defTabSz="7112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4600" indent="-177800" algn="l" defTabSz="7112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22400" indent="-177800" algn="l" defTabSz="7112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00200" indent="-177800" algn="l" defTabSz="7112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711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395FB3-9C97-154F-86B2-7E381B951268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7112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Picture 2" descr="A black and white image of a person's face&#10;&#10;Description automatically generated with low confidence">
            <a:extLst>
              <a:ext uri="{FF2B5EF4-FFF2-40B4-BE49-F238E27FC236}">
                <a16:creationId xmlns:a16="http://schemas.microsoft.com/office/drawing/2014/main" id="{3507ADBE-BC35-2B8F-2E60-5E630766CE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815" y="4827631"/>
            <a:ext cx="454955" cy="117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21652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" descr="IBM 8-bar logo"/>
          <p:cNvPicPr>
            <a:picLocks noChangeAspect="1"/>
          </p:cNvPicPr>
          <p:nvPr userDrawn="1"/>
        </p:nvPicPr>
        <p:blipFill>
          <a:blip r:embed="rId2" cstate="hq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5954" y="2315617"/>
            <a:ext cx="1292095" cy="51226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E410854-E57C-0790-D00A-1B9B1E7698F0}"/>
              </a:ext>
            </a:extLst>
          </p:cNvPr>
          <p:cNvSpPr/>
          <p:nvPr userDrawn="1"/>
        </p:nvSpPr>
        <p:spPr bwMode="auto">
          <a:xfrm>
            <a:off x="127819" y="4680155"/>
            <a:ext cx="778268" cy="365670"/>
          </a:xfrm>
          <a:prstGeom prst="rect">
            <a:avLst/>
          </a:prstGeom>
          <a:solidFill>
            <a:schemeClr val="tx1"/>
          </a:solidFill>
          <a:ln w="19050">
            <a:noFill/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685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IBM Plex Sans" charset="0"/>
              <a:ea typeface="IBM Plex Sans" charset="0"/>
              <a:cs typeface="IBM Plex Sans" charset="0"/>
            </a:endParaRPr>
          </a:p>
        </p:txBody>
      </p:sp>
      <p:pic>
        <p:nvPicPr>
          <p:cNvPr id="4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FD345DFD-141E-E802-CE7D-62497E4D1BF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658" y="2121773"/>
            <a:ext cx="2556685" cy="899954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178989293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KO 2022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>
            <a:lvl1pPr>
              <a:defRPr lang="en-US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1841578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, imag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A7055A2-0B5C-73F2-C2DB-FC7245A7AB3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9144000" cy="4500563"/>
          </a:xfrm>
          <a:solidFill>
            <a:srgbClr val="E0E0E0"/>
          </a:solidFill>
        </p:spPr>
        <p:txBody>
          <a:bodyPr anchor="ctr"/>
          <a:lstStyle>
            <a:lvl1pPr algn="ctr">
              <a:defRPr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Place imagery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B36957-63E4-1587-AB6D-C18AE4E04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094" y="157734"/>
            <a:ext cx="4143431" cy="2358033"/>
          </a:xfrm>
        </p:spPr>
        <p:txBody>
          <a:bodyPr/>
          <a:lstStyle>
            <a:lvl1pPr>
              <a:lnSpc>
                <a:spcPct val="100000"/>
              </a:lnSpc>
              <a:defRPr sz="3225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04A9AD-5866-6BA4-C928-31A5F88EF1E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3094" y="4535349"/>
            <a:ext cx="1851467" cy="428625"/>
          </a:xfrm>
        </p:spPr>
        <p:txBody>
          <a:bodyPr anchor="b"/>
          <a:lstStyle>
            <a:lvl1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D4A8A02-E5FB-018D-1574-2015680C3A0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05059" y="4535349"/>
            <a:ext cx="1851467" cy="428625"/>
          </a:xfrm>
        </p:spPr>
        <p:txBody>
          <a:bodyPr anchor="b"/>
          <a:lstStyle>
            <a:lvl1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18F6040-10C6-A4A5-7C1E-09A9F553C0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56275" y="4701045"/>
            <a:ext cx="614283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026618"/>
      </p:ext>
    </p:extLst>
  </p:cSld>
  <p:clrMapOvr>
    <a:masterClrMapping/>
  </p:clrMapOvr>
  <p:transition spd="med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, cy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D23798D-A03E-2BC6-136A-14C1E387E723}"/>
              </a:ext>
            </a:extLst>
          </p:cNvPr>
          <p:cNvSpPr/>
          <p:nvPr userDrawn="1"/>
        </p:nvSpPr>
        <p:spPr bwMode="auto">
          <a:xfrm>
            <a:off x="0" y="0"/>
            <a:ext cx="9144000" cy="4500563"/>
          </a:xfrm>
          <a:prstGeom prst="rect">
            <a:avLst/>
          </a:prstGeom>
          <a:solidFill>
            <a:srgbClr val="E5F6FF"/>
          </a:solidFill>
          <a:ln w="19050">
            <a:solidFill>
              <a:srgbClr val="E5F6FF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34286" tIns="34286" rIns="34286" bIns="34286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3429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IBM Plex Sans Light"/>
              <a:buNone/>
              <a:tabLst/>
            </a:pPr>
            <a:endParaRPr kumimoji="0" lang="en-US" sz="525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B36957-63E4-1587-AB6D-C18AE4E04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094" y="157734"/>
            <a:ext cx="4143431" cy="1715095"/>
          </a:xfrm>
        </p:spPr>
        <p:txBody>
          <a:bodyPr/>
          <a:lstStyle>
            <a:lvl1pPr>
              <a:lnSpc>
                <a:spcPct val="100000"/>
              </a:lnSpc>
              <a:defRPr sz="3225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1A05E1-C4FC-6CB8-4FF6-0C8D93ACE5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56275" y="4701045"/>
            <a:ext cx="614283" cy="228600"/>
          </a:xfrm>
          <a:prstGeom prst="rect">
            <a:avLst/>
          </a:prstGeom>
        </p:spPr>
      </p:pic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28CADC67-06E4-9D0B-7A49-159C1E99D5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3094" y="4535349"/>
            <a:ext cx="1851467" cy="428625"/>
          </a:xfrm>
        </p:spPr>
        <p:txBody>
          <a:bodyPr anchor="b"/>
          <a:lstStyle>
            <a:lvl1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BAFC6AD-C46B-8438-C789-096006859E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05059" y="4535349"/>
            <a:ext cx="1851467" cy="428625"/>
          </a:xfrm>
        </p:spPr>
        <p:txBody>
          <a:bodyPr anchor="b"/>
          <a:lstStyle>
            <a:lvl1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08775077"/>
      </p:ext>
    </p:extLst>
  </p:cSld>
  <p:clrMapOvr>
    <a:masterClrMapping/>
  </p:clrMapOvr>
  <p:transition spd="med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, plai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36957-63E4-1587-AB6D-C18AE4E04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094" y="157734"/>
            <a:ext cx="4143431" cy="1715095"/>
          </a:xfrm>
        </p:spPr>
        <p:txBody>
          <a:bodyPr/>
          <a:lstStyle>
            <a:lvl1pPr>
              <a:lnSpc>
                <a:spcPct val="100000"/>
              </a:lnSpc>
              <a:defRPr sz="322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6B9281-0E53-739D-E17B-6D94770D30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56275" y="4701045"/>
            <a:ext cx="614283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51534"/>
      </p:ext>
    </p:extLst>
  </p:cSld>
  <p:clrMapOvr>
    <a:masterClrMapping/>
  </p:clrMapOvr>
  <p:transition spd="med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, plain, business uni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36957-63E4-1587-AB6D-C18AE4E04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094" y="157734"/>
            <a:ext cx="4143431" cy="1715095"/>
          </a:xfrm>
        </p:spPr>
        <p:txBody>
          <a:bodyPr/>
          <a:lstStyle>
            <a:lvl1pPr>
              <a:lnSpc>
                <a:spcPct val="100000"/>
              </a:lnSpc>
              <a:defRPr sz="3225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A2629C-3C99-5809-3D6C-46ACEB922F7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3094" y="4679429"/>
            <a:ext cx="4143431" cy="285750"/>
          </a:xfrm>
        </p:spPr>
        <p:txBody>
          <a:bodyPr anchor="b"/>
          <a:lstStyle>
            <a:lvl1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22DCEBD-8062-3355-4A71-D28385043E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56275" y="4701045"/>
            <a:ext cx="614283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180026"/>
      </p:ext>
    </p:extLst>
  </p:cSld>
  <p:clrMapOvr>
    <a:masterClrMapping/>
  </p:clrMapOvr>
  <p:transition spd="med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, imagery, half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CD5B627-E439-376E-A00C-87BAFF059FD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785689" y="213718"/>
            <a:ext cx="4142836" cy="4715470"/>
          </a:xfrm>
          <a:solidFill>
            <a:srgbClr val="E0E0E0"/>
          </a:solidFill>
        </p:spPr>
        <p:txBody>
          <a:bodyPr anchor="ctr"/>
          <a:lstStyle>
            <a:lvl1pPr algn="ctr">
              <a:defRPr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Place imagery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3A412C-EE28-6248-612D-41BAAD7F0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571" y="157734"/>
            <a:ext cx="3787409" cy="3929658"/>
          </a:xfrm>
        </p:spPr>
        <p:txBody>
          <a:bodyPr/>
          <a:lstStyle>
            <a:lvl1pPr>
              <a:lnSpc>
                <a:spcPct val="100000"/>
              </a:lnSpc>
              <a:defRPr sz="3225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35CD4FC-3A11-28F6-09EF-9089FE9596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3359" y="4700356"/>
            <a:ext cx="614283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536679"/>
      </p:ext>
    </p:extLst>
  </p:cSld>
  <p:clrMapOvr>
    <a:masterClrMapping/>
  </p:clrMapOvr>
  <p:transition spd="med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, imagery, half, business uni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CD5B627-E439-376E-A00C-87BAFF059FD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785689" y="213718"/>
            <a:ext cx="4142836" cy="4715470"/>
          </a:xfrm>
          <a:solidFill>
            <a:srgbClr val="E0E0E0"/>
          </a:solidFill>
        </p:spPr>
        <p:txBody>
          <a:bodyPr anchor="ctr"/>
          <a:lstStyle>
            <a:lvl1pPr algn="ctr">
              <a:defRPr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Place imagery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3A412C-EE28-6248-612D-41BAAD7F0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094" y="641747"/>
            <a:ext cx="3786885" cy="3501628"/>
          </a:xfrm>
        </p:spPr>
        <p:txBody>
          <a:bodyPr/>
          <a:lstStyle>
            <a:lvl1pPr>
              <a:lnSpc>
                <a:spcPct val="100000"/>
              </a:lnSpc>
              <a:defRPr sz="3225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6E74B7-8F2A-46A5-97C4-76677246CFA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3094" y="214312"/>
            <a:ext cx="3786885" cy="214313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2"/>
                </a:solidFill>
              </a:defRPr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1E1290-FE86-28FE-CC32-A32973D2D1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3359" y="4700356"/>
            <a:ext cx="614283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794274"/>
      </p:ext>
    </p:extLst>
  </p:cSld>
  <p:clrMapOvr>
    <a:masterClrMapping/>
  </p:clrMapOvr>
  <p:transition spd="med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36957-63E4-1587-AB6D-C18AE4E04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094" y="168021"/>
            <a:ext cx="1858324" cy="1715095"/>
          </a:xfr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75443B4-0187-FC99-0FDE-8EB191B6CEF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85689" y="213718"/>
            <a:ext cx="1857133" cy="4286845"/>
          </a:xfrm>
        </p:spPr>
        <p:txBody>
          <a:bodyPr/>
          <a:lstStyle>
            <a:lvl1pPr defTabSz="435483">
              <a:spcBef>
                <a:spcPts val="0"/>
              </a:spcBef>
              <a:defRPr>
                <a:solidFill>
                  <a:schemeClr val="tx1"/>
                </a:solidFill>
              </a:defRPr>
            </a:lvl1pPr>
            <a:lvl2pPr defTabSz="435483">
              <a:spcBef>
                <a:spcPts val="0"/>
              </a:spcBef>
              <a:defRPr>
                <a:solidFill>
                  <a:schemeClr val="tx1"/>
                </a:solidFill>
              </a:defRPr>
            </a:lvl2pPr>
            <a:lvl3pPr defTabSz="435483">
              <a:spcBef>
                <a:spcPts val="0"/>
              </a:spcBef>
              <a:defRPr>
                <a:solidFill>
                  <a:schemeClr val="tx1"/>
                </a:solidFill>
              </a:defRPr>
            </a:lvl3pPr>
            <a:lvl4pPr defTabSz="435483">
              <a:spcBef>
                <a:spcPts val="0"/>
              </a:spcBef>
              <a:defRPr>
                <a:solidFill>
                  <a:schemeClr val="tx1"/>
                </a:solidFill>
              </a:defRPr>
            </a:lvl4pPr>
            <a:lvl5pPr defTabSz="435483">
              <a:spcBef>
                <a:spcPts val="0"/>
              </a:spcBef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A647AD3-098B-D1AB-C8D8-463E38402F9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72582" y="213718"/>
            <a:ext cx="1855943" cy="4286845"/>
          </a:xfrm>
        </p:spPr>
        <p:txBody>
          <a:bodyPr/>
          <a:lstStyle>
            <a:lvl1pPr defTabSz="435483">
              <a:spcBef>
                <a:spcPts val="0"/>
              </a:spcBef>
              <a:defRPr>
                <a:solidFill>
                  <a:schemeClr val="tx1"/>
                </a:solidFill>
              </a:defRPr>
            </a:lvl1pPr>
            <a:lvl2pPr defTabSz="435483">
              <a:spcBef>
                <a:spcPts val="0"/>
              </a:spcBef>
              <a:defRPr>
                <a:solidFill>
                  <a:schemeClr val="tx1"/>
                </a:solidFill>
              </a:defRPr>
            </a:lvl2pPr>
            <a:lvl3pPr defTabSz="435483">
              <a:spcBef>
                <a:spcPts val="0"/>
              </a:spcBef>
              <a:defRPr>
                <a:solidFill>
                  <a:schemeClr val="tx1"/>
                </a:solidFill>
              </a:defRPr>
            </a:lvl3pPr>
            <a:lvl4pPr defTabSz="435483">
              <a:spcBef>
                <a:spcPts val="0"/>
              </a:spcBef>
              <a:defRPr>
                <a:solidFill>
                  <a:schemeClr val="tx1"/>
                </a:solidFill>
              </a:defRPr>
            </a:lvl4pPr>
            <a:lvl5pPr defTabSz="435483">
              <a:spcBef>
                <a:spcPts val="0"/>
              </a:spcBef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Slide Number Placeholder">
            <a:extLst>
              <a:ext uri="{FF2B5EF4-FFF2-40B4-BE49-F238E27FC236}">
                <a16:creationId xmlns:a16="http://schemas.microsoft.com/office/drawing/2014/main" id="{7F4D3A79-AFC3-BF88-B6CC-E6183F615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6395" y="4837777"/>
            <a:ext cx="282130" cy="9233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2DCF13-4170-1EDA-F05B-655609585EC6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SKO4 / Copyright © 2023 IBM</a:t>
            </a:r>
          </a:p>
        </p:txBody>
      </p:sp>
    </p:spTree>
    <p:extLst>
      <p:ext uri="{BB962C8B-B14F-4D97-AF65-F5344CB8AC3E}">
        <p14:creationId xmlns:p14="http://schemas.microsoft.com/office/powerpoint/2010/main" val="3291619598"/>
      </p:ext>
    </p:extLst>
  </p:cSld>
  <p:clrMapOvr>
    <a:masterClrMapping/>
  </p:clrMapOvr>
  <p:transition spd="med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36957-63E4-1587-AB6D-C18AE4E04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094" y="168021"/>
            <a:ext cx="4143431" cy="1072158"/>
          </a:xfrm>
        </p:spPr>
        <p:txBody>
          <a:bodyPr rIns="457200"/>
          <a:lstStyle>
            <a:lvl1pPr>
              <a:lnSpc>
                <a:spcPct val="100000"/>
              </a:lnSpc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B1796CE7-FE67-2667-09E7-6A5DEF68AEB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46395" y="4837777"/>
            <a:ext cx="282130" cy="9233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FA44BF-58DD-7FDA-8FF0-96DD7616B72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SKO4 / Copyright © 2023 IBM</a:t>
            </a:r>
          </a:p>
        </p:txBody>
      </p:sp>
    </p:spTree>
    <p:extLst>
      <p:ext uri="{BB962C8B-B14F-4D97-AF65-F5344CB8AC3E}">
        <p14:creationId xmlns:p14="http://schemas.microsoft.com/office/powerpoint/2010/main" val="1849151911"/>
      </p:ext>
    </p:extLst>
  </p:cSld>
  <p:clrMapOvr>
    <a:masterClrMapping/>
  </p:clrMapOvr>
  <p:transition spd="med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C7EC0-4BFB-A603-5703-0D692C626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142875"/>
            <a:ext cx="6427347" cy="3071813"/>
          </a:xfrm>
        </p:spPr>
        <p:txBody>
          <a:bodyPr/>
          <a:lstStyle>
            <a:lvl1pPr>
              <a:defRPr sz="6450" b="0" i="0">
                <a:solidFill>
                  <a:schemeClr val="tx2"/>
                </a:solidFill>
                <a:latin typeface="IBM Plex Sans ExtLt" panose="020B030305020300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40C9739F-E9DC-E9F7-C95C-1CC2D2A4AD6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46395" y="4837777"/>
            <a:ext cx="282130" cy="9233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59283E-393C-983A-4DEF-680312DA49C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SKO4 / Copyright © 2023 IBM</a:t>
            </a:r>
          </a:p>
        </p:txBody>
      </p:sp>
    </p:spTree>
    <p:extLst>
      <p:ext uri="{BB962C8B-B14F-4D97-AF65-F5344CB8AC3E}">
        <p14:creationId xmlns:p14="http://schemas.microsoft.com/office/powerpoint/2010/main" val="1218827000"/>
      </p:ext>
    </p:extLst>
  </p:cSld>
  <p:clrMapOvr>
    <a:masterClrMapping/>
  </p:clrMapOvr>
  <p:transition spd="med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out, head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36957-63E4-1587-AB6D-C18AE4E04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094" y="168021"/>
            <a:ext cx="3715457" cy="1072158"/>
          </a:xfr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4631A-4ED7-F527-1CBC-9AF7BE2CB67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88287" y="168021"/>
            <a:ext cx="4140238" cy="3215283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400">
                <a:solidFill>
                  <a:schemeClr val="tx2"/>
                </a:solidFill>
              </a:defRPr>
            </a:lvl1pPr>
            <a:lvl2pPr marL="219456" indent="-219456">
              <a:lnSpc>
                <a:spcPct val="100000"/>
              </a:lnSpc>
              <a:spcBef>
                <a:spcPts val="0"/>
              </a:spcBef>
              <a:defRPr sz="2400">
                <a:solidFill>
                  <a:schemeClr val="tx2"/>
                </a:solidFill>
              </a:defRPr>
            </a:lvl2pPr>
            <a:lvl3pPr marL="411480" indent="-219456">
              <a:lnSpc>
                <a:spcPct val="100000"/>
              </a:lnSpc>
              <a:spcBef>
                <a:spcPts val="0"/>
              </a:spcBef>
              <a:defRPr sz="2400">
                <a:solidFill>
                  <a:schemeClr val="tx2"/>
                </a:solidFill>
              </a:defRPr>
            </a:lvl3pPr>
            <a:lvl4pPr marL="658368">
              <a:lnSpc>
                <a:spcPct val="100000"/>
              </a:lnSpc>
              <a:spcBef>
                <a:spcPts val="0"/>
              </a:spcBef>
              <a:defRPr sz="2400">
                <a:solidFill>
                  <a:schemeClr val="tx2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B8A15A1C-3CA6-9F1A-8EB1-9457489FC98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2A9BFF-2196-C7EB-8D92-65A91971211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SKO4 / Copyright © 2023 IBM</a:t>
            </a:r>
          </a:p>
        </p:txBody>
      </p:sp>
    </p:spTree>
    <p:extLst>
      <p:ext uri="{BB962C8B-B14F-4D97-AF65-F5344CB8AC3E}">
        <p14:creationId xmlns:p14="http://schemas.microsoft.com/office/powerpoint/2010/main" val="657995030"/>
      </p:ext>
    </p:extLst>
  </p:cSld>
  <p:clrMapOvr>
    <a:masterClrMapping/>
  </p:clrMapOvr>
  <p:transition spd="med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out, stand-al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36957-63E4-1587-AB6D-C18AE4E04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094" y="150876"/>
            <a:ext cx="5497590" cy="3643908"/>
          </a:xfrm>
        </p:spPr>
        <p:txBody>
          <a:bodyPr/>
          <a:lstStyle>
            <a:lvl1pPr>
              <a:lnSpc>
                <a:spcPct val="100000"/>
              </a:lnSpc>
              <a:defRPr sz="3225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1AC698F3-E0DB-1FF3-7445-7480226D1D3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46395" y="4837777"/>
            <a:ext cx="282130" cy="9233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937611-FC61-E2BE-9D7D-38E4AAB40ED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SKO4 / Copyright © 2023 IBM</a:t>
            </a:r>
          </a:p>
        </p:txBody>
      </p:sp>
    </p:spTree>
    <p:extLst>
      <p:ext uri="{BB962C8B-B14F-4D97-AF65-F5344CB8AC3E}">
        <p14:creationId xmlns:p14="http://schemas.microsoft.com/office/powerpoint/2010/main" val="647296725"/>
      </p:ext>
    </p:extLst>
  </p:cSld>
  <p:clrMapOvr>
    <a:masterClrMapping/>
  </p:clrMapOvr>
  <p:transition spd="med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, 2 callouts, vertic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20D7FD-6784-59C5-938D-4728A153F5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3094" y="3486150"/>
            <a:ext cx="4143431" cy="1328738"/>
          </a:xfrm>
        </p:spPr>
        <p:txBody>
          <a:bodyPr anchor="b"/>
          <a:lstStyle>
            <a:lvl1pPr>
              <a:lnSpc>
                <a:spcPct val="90000"/>
              </a:lnSpc>
              <a:spcBef>
                <a:spcPts val="0"/>
              </a:spcBef>
              <a:defRPr sz="9675" b="0" i="0">
                <a:solidFill>
                  <a:schemeClr val="accent1"/>
                </a:solidFill>
                <a:latin typeface="IBM Plex Sans ExtLt" panose="020B0303050203000203" pitchFamily="34" charset="0"/>
              </a:defRPr>
            </a:lvl1pPr>
          </a:lstStyle>
          <a:p>
            <a:r>
              <a:rPr lang="en-US" dirty="0"/>
              <a:t>↗︎00M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F395CBF-E65B-9A42-BAE5-C2B2BD9B7B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85689" y="3486150"/>
            <a:ext cx="4142836" cy="1328738"/>
          </a:xfrm>
        </p:spPr>
        <p:txBody>
          <a:bodyPr anchor="b"/>
          <a:lstStyle>
            <a:lvl1pPr>
              <a:lnSpc>
                <a:spcPct val="90000"/>
              </a:lnSpc>
              <a:spcBef>
                <a:spcPts val="0"/>
              </a:spcBef>
              <a:defRPr sz="9675" b="0" i="0">
                <a:solidFill>
                  <a:schemeClr val="accent1"/>
                </a:solidFill>
                <a:latin typeface="IBM Plex Sans ExtLt" panose="020B0303050203000203" pitchFamily="34" charset="0"/>
              </a:defRPr>
            </a:lvl1pPr>
          </a:lstStyle>
          <a:p>
            <a:r>
              <a:rPr lang="en-US" dirty="0"/>
              <a:t>+00%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CC6925-298E-960E-CA92-0BC8FB18CE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A7285B0-4A1E-8885-0C0E-77D0ECA9CAC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85689" y="213717"/>
            <a:ext cx="2857128" cy="2358033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1pPr>
            <a:lvl2pPr marL="150876" indent="-150876"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2pPr>
            <a:lvl3pPr marL="301752" indent="-150876"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3pPr>
            <a:lvl4pPr marL="418338" indent="-150876"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D5E03B0-C633-E81D-0D42-3FCCAFD64B0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3095" y="213717"/>
            <a:ext cx="2858318" cy="2358033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1pPr>
            <a:lvl2pPr marL="150876" indent="-150876"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2pPr>
            <a:lvl3pPr marL="301752" indent="-150876"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3pPr>
            <a:lvl4pPr marL="418338" indent="-150876"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61E6B91-2983-AF71-00DD-3FBCA7243F8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SKO4 / Copyright © 2023 IBM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C44518A-7FBB-67DA-E35B-8BC0AAFC6062}"/>
              </a:ext>
            </a:extLst>
          </p:cNvPr>
          <p:cNvCxnSpPr/>
          <p:nvPr userDrawn="1"/>
        </p:nvCxnSpPr>
        <p:spPr bwMode="auto">
          <a:xfrm>
            <a:off x="4572000" y="213718"/>
            <a:ext cx="0" cy="4286845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3058141"/>
      </p:ext>
    </p:extLst>
  </p:cSld>
  <p:clrMapOvr>
    <a:masterClrMapping/>
  </p:clrMapOvr>
  <p:transition spd="med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, 3 callouts, vertic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3516E6B1-7020-1EA5-CDD4-B1FC6CE2740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87475" y="159930"/>
            <a:ext cx="1855943" cy="714971"/>
          </a:xfrm>
        </p:spPr>
        <p:txBody>
          <a:bodyPr/>
          <a:lstStyle>
            <a:lvl1pPr>
              <a:lnSpc>
                <a:spcPct val="90000"/>
              </a:lnSpc>
              <a:defRPr sz="4875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00%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AC11D906-6DD0-910D-48BA-0C197C90AA4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71392" y="161120"/>
            <a:ext cx="1855943" cy="713780"/>
          </a:xfrm>
        </p:spPr>
        <p:txBody>
          <a:bodyPr/>
          <a:lstStyle>
            <a:lvl1pPr>
              <a:lnSpc>
                <a:spcPct val="90000"/>
              </a:lnSpc>
              <a:defRPr sz="4875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00%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BB79390-98CC-5F62-D373-F6646F767D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99987" y="159921"/>
            <a:ext cx="1856538" cy="715467"/>
          </a:xfrm>
        </p:spPr>
        <p:txBody>
          <a:bodyPr/>
          <a:lstStyle>
            <a:lvl1pPr>
              <a:lnSpc>
                <a:spcPct val="90000"/>
              </a:lnSpc>
              <a:defRPr sz="4875">
                <a:solidFill>
                  <a:schemeClr val="accent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00%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26D02D-89A9-0455-FACB-7B6D03346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213717"/>
            <a:ext cx="1855943" cy="1072158"/>
          </a:xfrm>
        </p:spPr>
        <p:txBody>
          <a:bodyPr/>
          <a:lstStyle>
            <a:lvl1pPr>
              <a:lnSpc>
                <a:spcPct val="110000"/>
              </a:lnSpc>
              <a:defRPr sz="135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D705BEB-F3AA-BF3A-70A5-738D5EE71F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7E465D-4B5F-2DAE-57C4-590983308A9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99987" y="4500563"/>
            <a:ext cx="1856538" cy="428625"/>
          </a:xfrm>
        </p:spPr>
        <p:txBody>
          <a:bodyPr anchor="b"/>
          <a:lstStyle>
            <a:lvl1pPr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 marL="54864" indent="-54864"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 marL="109728" indent="-54864"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 marL="164592" indent="-54864"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DDE7F16-A938-0D17-3BFA-034F142A808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99987" y="874901"/>
            <a:ext cx="1856538" cy="3627390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1pPr>
            <a:lvl2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3pPr>
            <a:lvl4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F3FD8FB-143C-CB66-123C-0495EB1C33B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85689" y="875495"/>
            <a:ext cx="1857133" cy="3625067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1pPr>
            <a:lvl2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3pPr>
            <a:lvl4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A1063D1-FD79-491C-791B-87858EA0CB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86026" y="874900"/>
            <a:ext cx="1857133" cy="3625067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1pPr>
            <a:lvl2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3pPr>
            <a:lvl4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AAEFAA-EB42-1E87-74E6-FE0BC9198F83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SKO4 / Copyright © 2023 IBM</a:t>
            </a:r>
          </a:p>
        </p:txBody>
      </p:sp>
    </p:spTree>
    <p:extLst>
      <p:ext uri="{BB962C8B-B14F-4D97-AF65-F5344CB8AC3E}">
        <p14:creationId xmlns:p14="http://schemas.microsoft.com/office/powerpoint/2010/main" val="1576171303"/>
      </p:ext>
    </p:extLst>
  </p:cSld>
  <p:clrMapOvr>
    <a:masterClrMapping/>
  </p:clrMapOvr>
  <p:transition spd="med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, 2 callouts, horizont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D81813D-DA09-FCA0-D570-1E2D428C59E9}"/>
              </a:ext>
            </a:extLst>
          </p:cNvPr>
          <p:cNvCxnSpPr/>
          <p:nvPr userDrawn="1"/>
        </p:nvCxnSpPr>
        <p:spPr bwMode="auto">
          <a:xfrm>
            <a:off x="213094" y="2286000"/>
            <a:ext cx="8715431" cy="0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4B48808-B77B-7E67-E7EA-BCC945D4D5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5475" y="150876"/>
            <a:ext cx="1855943" cy="2000846"/>
          </a:xfrm>
        </p:spPr>
        <p:txBody>
          <a:bodyPr/>
          <a:lstStyle>
            <a:lvl1pPr>
              <a:lnSpc>
                <a:spcPct val="100000"/>
              </a:lnSpc>
              <a:defRPr sz="3225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+000%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E26407-6C5D-60C9-0C0E-7B195B9AB4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378CF2-9CD6-2749-A489-08A4608D0B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99987" y="150876"/>
            <a:ext cx="4142836" cy="2000845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3225">
                <a:solidFill>
                  <a:schemeClr val="tx1"/>
                </a:solidFill>
              </a:defRPr>
            </a:lvl1pPr>
            <a:lvl2pPr marL="294894" indent="-294894">
              <a:lnSpc>
                <a:spcPct val="100000"/>
              </a:lnSpc>
              <a:spcBef>
                <a:spcPts val="0"/>
              </a:spcBef>
              <a:defRPr sz="3225">
                <a:solidFill>
                  <a:schemeClr val="tx1"/>
                </a:solidFill>
              </a:defRPr>
            </a:lvl2pPr>
            <a:lvl3pPr marL="562356" indent="-294894">
              <a:lnSpc>
                <a:spcPct val="100000"/>
              </a:lnSpc>
              <a:spcBef>
                <a:spcPts val="0"/>
              </a:spcBef>
              <a:defRPr sz="3225">
                <a:solidFill>
                  <a:schemeClr val="tx1"/>
                </a:solidFill>
              </a:defRPr>
            </a:lvl3pPr>
            <a:lvl4pPr marL="857250" indent="-294894">
              <a:lnSpc>
                <a:spcPct val="100000"/>
              </a:lnSpc>
              <a:spcBef>
                <a:spcPts val="0"/>
              </a:spcBef>
              <a:defRPr sz="3225"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3225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16C1F9D-1D2C-5BDA-E821-35CB4A8708F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5475" y="2428875"/>
            <a:ext cx="1855943" cy="2000250"/>
          </a:xfrm>
        </p:spPr>
        <p:txBody>
          <a:bodyPr/>
          <a:lstStyle>
            <a:lvl1pPr>
              <a:lnSpc>
                <a:spcPct val="100000"/>
              </a:lnSpc>
              <a:defRPr sz="3225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defRPr sz="3225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defRPr sz="3225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defRPr sz="3225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defRPr sz="3225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+000M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C97FE8A-75E3-6FC8-02DD-50E0A4C8C9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99987" y="2428875"/>
            <a:ext cx="4142836" cy="200025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3225">
                <a:solidFill>
                  <a:schemeClr val="tx1"/>
                </a:solidFill>
              </a:defRPr>
            </a:lvl1pPr>
            <a:lvl2pPr marL="294894" indent="-294894">
              <a:lnSpc>
                <a:spcPct val="100000"/>
              </a:lnSpc>
              <a:spcBef>
                <a:spcPts val="0"/>
              </a:spcBef>
              <a:defRPr sz="3225">
                <a:solidFill>
                  <a:schemeClr val="tx1"/>
                </a:solidFill>
              </a:defRPr>
            </a:lvl2pPr>
            <a:lvl3pPr marL="562356" indent="-294894">
              <a:lnSpc>
                <a:spcPct val="100000"/>
              </a:lnSpc>
              <a:spcBef>
                <a:spcPts val="0"/>
              </a:spcBef>
              <a:defRPr sz="3225">
                <a:solidFill>
                  <a:schemeClr val="tx1"/>
                </a:solidFill>
              </a:defRPr>
            </a:lvl3pPr>
            <a:lvl4pPr marL="857250" indent="-294894">
              <a:lnSpc>
                <a:spcPct val="100000"/>
              </a:lnSpc>
              <a:spcBef>
                <a:spcPts val="0"/>
              </a:spcBef>
              <a:defRPr sz="3225"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3225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B180B3-2893-7D56-D6DE-1FBBB98BCFF4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dirty="0"/>
              <a:t>SKO4 / Copyright © 2023 IBM</a:t>
            </a:r>
          </a:p>
        </p:txBody>
      </p:sp>
    </p:spTree>
    <p:extLst>
      <p:ext uri="{BB962C8B-B14F-4D97-AF65-F5344CB8AC3E}">
        <p14:creationId xmlns:p14="http://schemas.microsoft.com/office/powerpoint/2010/main" val="13004336"/>
      </p:ext>
    </p:extLst>
  </p:cSld>
  <p:clrMapOvr>
    <a:masterClrMapping/>
  </p:clrMapOvr>
  <p:transition spd="med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, 3 callouts, horizont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87931BB-B3EF-829C-B354-B048514D5138}"/>
              </a:ext>
            </a:extLst>
          </p:cNvPr>
          <p:cNvCxnSpPr/>
          <p:nvPr userDrawn="1"/>
        </p:nvCxnSpPr>
        <p:spPr bwMode="auto">
          <a:xfrm>
            <a:off x="2499987" y="3071813"/>
            <a:ext cx="6428538" cy="0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103109C-6DA9-8F27-B4B1-EE276442E489}"/>
              </a:ext>
            </a:extLst>
          </p:cNvPr>
          <p:cNvCxnSpPr/>
          <p:nvPr userDrawn="1"/>
        </p:nvCxnSpPr>
        <p:spPr bwMode="auto">
          <a:xfrm>
            <a:off x="2499987" y="1500188"/>
            <a:ext cx="6428538" cy="0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BB79390-98CC-5F62-D373-F6646F767D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99987" y="154305"/>
            <a:ext cx="1856538" cy="1072158"/>
          </a:xfrm>
        </p:spPr>
        <p:txBody>
          <a:bodyPr/>
          <a:lstStyle>
            <a:lvl1pPr>
              <a:lnSpc>
                <a:spcPct val="90000"/>
              </a:lnSpc>
              <a:defRPr sz="4875">
                <a:solidFill>
                  <a:schemeClr val="accent1"/>
                </a:solidFill>
              </a:defRPr>
            </a:lvl1pPr>
            <a:lvl2pPr marL="0" indent="0">
              <a:buNone/>
              <a:defRPr/>
            </a:lvl2pPr>
          </a:lstStyle>
          <a:p>
            <a:r>
              <a:rPr lang="en-US" dirty="0"/>
              <a:t>00%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26D02D-89A9-0455-FACB-7B6D03346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213717"/>
            <a:ext cx="1855943" cy="1072158"/>
          </a:xfrm>
        </p:spPr>
        <p:txBody>
          <a:bodyPr/>
          <a:lstStyle>
            <a:lvl1pPr>
              <a:lnSpc>
                <a:spcPct val="110000"/>
              </a:lnSpc>
              <a:defRPr sz="135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D705BEB-F3AA-BF3A-70A5-738D5EE71F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7E465D-4B5F-2DAE-57C4-590983308A9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99987" y="4500563"/>
            <a:ext cx="1856538" cy="428625"/>
          </a:xfrm>
        </p:spPr>
        <p:txBody>
          <a:bodyPr anchor="b"/>
          <a:lstStyle>
            <a:lvl1pPr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lnSpc>
                <a:spcPct val="120000"/>
              </a:lnSpc>
              <a:spcBef>
                <a:spcPts val="0"/>
              </a:spcBef>
              <a:defRPr sz="600" b="0" i="0"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DDE7F16-A938-0D17-3BFA-034F142A808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785689" y="213717"/>
            <a:ext cx="2857128" cy="107215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1pPr>
            <a:lvl2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3pPr>
            <a:lvl4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F3FD8FB-143C-CB66-123C-0495EB1C33B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85689" y="1643062"/>
            <a:ext cx="2857128" cy="1071563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1pPr>
            <a:lvl2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3pPr>
            <a:lvl4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A1063D1-FD79-491C-791B-87858EA0CB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85689" y="3214687"/>
            <a:ext cx="2857128" cy="1071563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1pPr>
            <a:lvl2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3pPr>
            <a:lvl4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3516E6B1-7020-1EA5-CDD4-B1FC6CE2740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99987" y="1570482"/>
            <a:ext cx="1856538" cy="1071565"/>
          </a:xfrm>
        </p:spPr>
        <p:txBody>
          <a:bodyPr/>
          <a:lstStyle>
            <a:lvl1pPr>
              <a:lnSpc>
                <a:spcPct val="90000"/>
              </a:lnSpc>
              <a:defRPr sz="4875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00%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AC11D906-6DD0-910D-48BA-0C197C90AA4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99988" y="3151251"/>
            <a:ext cx="1856537" cy="1071565"/>
          </a:xfrm>
        </p:spPr>
        <p:txBody>
          <a:bodyPr/>
          <a:lstStyle>
            <a:lvl1pPr>
              <a:lnSpc>
                <a:spcPct val="90000"/>
              </a:lnSpc>
              <a:defRPr sz="4875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00%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C83D42-3DD5-2001-8C3E-782B4D95A03E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 dirty="0"/>
              <a:t>SKO4 / Copyright © 2023 IBM</a:t>
            </a:r>
          </a:p>
        </p:txBody>
      </p:sp>
    </p:spTree>
    <p:extLst>
      <p:ext uri="{BB962C8B-B14F-4D97-AF65-F5344CB8AC3E}">
        <p14:creationId xmlns:p14="http://schemas.microsoft.com/office/powerpoint/2010/main" val="1437730196"/>
      </p:ext>
    </p:extLst>
  </p:cSld>
  <p:clrMapOvr>
    <a:masterClrMapping/>
  </p:clrMapOvr>
  <p:transition spd="med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4 columns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D740D-848C-40A7-AB96-E7B74E0A8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213717"/>
            <a:ext cx="1855943" cy="572096"/>
          </a:xfrm>
        </p:spPr>
        <p:txBody>
          <a:bodyPr/>
          <a:lstStyle>
            <a:lvl1pPr>
              <a:lnSpc>
                <a:spcPct val="110000"/>
              </a:lnSpc>
              <a:defRPr sz="105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DA3BD0-C0A1-6ADF-602A-13E61E2771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17B282-9F6A-839A-442D-69BC9DF3749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3094" y="1285875"/>
            <a:ext cx="1858324" cy="3214688"/>
          </a:xfrm>
        </p:spPr>
        <p:txBody>
          <a:bodyPr/>
          <a:lstStyle>
            <a:lvl1pPr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 marL="68580" indent="-68580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 marL="137160" indent="-68580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 marL="205740" indent="-68580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9E6C7C8-F097-FDD3-FF97-3FC4133BC68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99987" y="1285875"/>
            <a:ext cx="1856538" cy="3214688"/>
          </a:xfrm>
        </p:spPr>
        <p:txBody>
          <a:bodyPr/>
          <a:lstStyle>
            <a:lvl1pPr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 marL="68580" indent="-68580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 marL="137160" indent="-68580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 marL="205740" indent="-68580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E0B684B-61D6-CF9E-57FC-892D7CEE8D1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85689" y="1285875"/>
            <a:ext cx="1857133" cy="3214688"/>
          </a:xfrm>
        </p:spPr>
        <p:txBody>
          <a:bodyPr/>
          <a:lstStyle>
            <a:lvl1pPr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 marL="68580" indent="-68580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 marL="137160" indent="-68580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 marL="205740" indent="-68580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E0D5184-93C0-B658-7967-FBC78C38A5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71392" y="1285875"/>
            <a:ext cx="1859514" cy="3214688"/>
          </a:xfrm>
        </p:spPr>
        <p:txBody>
          <a:bodyPr/>
          <a:lstStyle>
            <a:lvl1pPr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 marL="68580" indent="-68580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 marL="137160" indent="-68580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 marL="205740" indent="-68580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5F833F-819E-FEB3-6037-605097B8421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SKO4 / Copyright © 2023 IBM</a:t>
            </a:r>
          </a:p>
        </p:txBody>
      </p:sp>
    </p:spTree>
    <p:extLst>
      <p:ext uri="{BB962C8B-B14F-4D97-AF65-F5344CB8AC3E}">
        <p14:creationId xmlns:p14="http://schemas.microsoft.com/office/powerpoint/2010/main" val="2719677963"/>
      </p:ext>
    </p:extLst>
  </p:cSld>
  <p:clrMapOvr>
    <a:masterClrMapping/>
  </p:clrMapOvr>
  <p:transition spd="med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4 columns, short divider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D740D-848C-40A7-AB96-E7B74E0A8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213717"/>
            <a:ext cx="1855943" cy="572096"/>
          </a:xfrm>
        </p:spPr>
        <p:txBody>
          <a:bodyPr/>
          <a:lstStyle>
            <a:lvl1pPr>
              <a:lnSpc>
                <a:spcPct val="110000"/>
              </a:lnSpc>
              <a:defRPr sz="105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DA3BD0-C0A1-6ADF-602A-13E61E2771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9E6C7C8-F097-FDD3-FF97-3FC4133BC68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99987" y="1285875"/>
            <a:ext cx="1856538" cy="3214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 marL="68580" indent="-68580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 marL="137160" indent="-68580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 marL="205740" indent="-68580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E0B684B-61D6-CF9E-57FC-892D7CEE8D1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85689" y="1285875"/>
            <a:ext cx="1857133" cy="3214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 marL="68580" indent="-68580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 marL="137160" indent="-68580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 marL="205740" indent="-68580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E0D5184-93C0-B658-7967-FBC78C38A5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71392" y="1285875"/>
            <a:ext cx="1859514" cy="3214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 marL="68580" indent="-68580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 marL="137160" indent="-68580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 marL="205740" indent="-68580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792CE3F-FA6A-2FE0-0146-4BFD45CF296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499987" y="213718"/>
            <a:ext cx="1858324" cy="572095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 marL="68580" indent="-68580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 marL="137160" indent="-68580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 marL="205740" indent="-68580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1239EA8E-6B4C-405F-E7F6-ABB450E0710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14880" y="1285875"/>
            <a:ext cx="1856538" cy="3214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 marL="68580" indent="-68580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 marL="137160" indent="-68580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 marL="205740" indent="-68580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21FF02-34C5-308A-3988-828D780376C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 dirty="0"/>
              <a:t>SKO4 / Copyright © 2023 IBM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BAB2974-AD95-0BF2-C41A-265AEF03B4F7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285702" y="1285875"/>
            <a:ext cx="0" cy="3214688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DB8CB8D-C4DB-E357-4948-59CD6A18A9DC}"/>
              </a:ext>
            </a:extLst>
          </p:cNvPr>
          <p:cNvCxnSpPr/>
          <p:nvPr userDrawn="1"/>
        </p:nvCxnSpPr>
        <p:spPr bwMode="auto">
          <a:xfrm>
            <a:off x="4570262" y="1285875"/>
            <a:ext cx="0" cy="3216402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B5887E5-28C4-AA99-EBD5-E34B88F46F25}"/>
              </a:ext>
            </a:extLst>
          </p:cNvPr>
          <p:cNvCxnSpPr/>
          <p:nvPr userDrawn="1"/>
        </p:nvCxnSpPr>
        <p:spPr bwMode="auto">
          <a:xfrm>
            <a:off x="6857107" y="1285875"/>
            <a:ext cx="0" cy="3216402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7270066"/>
      </p:ext>
    </p:extLst>
  </p:cSld>
  <p:clrMapOvr>
    <a:masterClrMapping/>
  </p:clrMapOvr>
  <p:transition spd="med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4 columns, dividers, headlin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D740D-848C-40A7-AB96-E7B74E0A8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213717"/>
            <a:ext cx="1855943" cy="572096"/>
          </a:xfrm>
        </p:spPr>
        <p:txBody>
          <a:bodyPr/>
          <a:lstStyle>
            <a:lvl1pPr>
              <a:lnSpc>
                <a:spcPct val="110000"/>
              </a:lnSpc>
              <a:defRPr sz="105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DA3BD0-C0A1-6ADF-602A-13E61E2771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9E6C7C8-F097-FDD3-FF97-3FC4133BC68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99987" y="1285875"/>
            <a:ext cx="1856538" cy="3214688"/>
          </a:xfrm>
        </p:spPr>
        <p:txBody>
          <a:bodyPr/>
          <a:lstStyle>
            <a:lvl1pPr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 marL="68580" indent="-68580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 marL="137160" indent="-68580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 marL="205740" indent="-68580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E0B684B-61D6-CF9E-57FC-892D7CEE8D1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85689" y="1285875"/>
            <a:ext cx="1857133" cy="3214688"/>
          </a:xfrm>
        </p:spPr>
        <p:txBody>
          <a:bodyPr/>
          <a:lstStyle>
            <a:lvl1pPr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 marL="68580" indent="-68580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 marL="137160" indent="-68580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 marL="205740" indent="-68580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E0D5184-93C0-B658-7967-FBC78C38A5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71392" y="1285875"/>
            <a:ext cx="1859514" cy="3214688"/>
          </a:xfrm>
        </p:spPr>
        <p:txBody>
          <a:bodyPr/>
          <a:lstStyle>
            <a:lvl1pPr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 marL="68580" indent="-68580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 marL="137160" indent="-68580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 marL="205740" indent="-68580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792CE3F-FA6A-2FE0-0146-4BFD45CF296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499987" y="213718"/>
            <a:ext cx="1858324" cy="572095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93A9C8C-F98C-5899-BE8B-D1A544D66C6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85689" y="213718"/>
            <a:ext cx="1857133" cy="572095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A62B128-D226-0D9B-89EC-51AFD07F30C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071392" y="213718"/>
            <a:ext cx="1859514" cy="572095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DE0B47-A14A-7711-58D6-E30775CBE07B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 dirty="0"/>
              <a:t>SKO4 / Copyright © 2023 IBM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6EB28FF-C21F-A83D-2D19-2242B76C6B09}"/>
              </a:ext>
            </a:extLst>
          </p:cNvPr>
          <p:cNvCxnSpPr/>
          <p:nvPr userDrawn="1"/>
        </p:nvCxnSpPr>
        <p:spPr bwMode="auto">
          <a:xfrm>
            <a:off x="2285702" y="213718"/>
            <a:ext cx="0" cy="4286845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D7A0E74-695D-C6F5-07CD-01209D58A70A}"/>
              </a:ext>
            </a:extLst>
          </p:cNvPr>
          <p:cNvCxnSpPr/>
          <p:nvPr userDrawn="1"/>
        </p:nvCxnSpPr>
        <p:spPr bwMode="auto">
          <a:xfrm>
            <a:off x="4570262" y="212598"/>
            <a:ext cx="0" cy="4286845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9E1AC9A-B000-435B-E4BC-54B09FB7957C}"/>
              </a:ext>
            </a:extLst>
          </p:cNvPr>
          <p:cNvCxnSpPr/>
          <p:nvPr userDrawn="1"/>
        </p:nvCxnSpPr>
        <p:spPr bwMode="auto">
          <a:xfrm>
            <a:off x="6857107" y="213718"/>
            <a:ext cx="0" cy="4286845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2315991"/>
      </p:ext>
    </p:extLst>
  </p:cSld>
  <p:clrMapOvr>
    <a:masterClrMapping/>
  </p:clrMapOvr>
  <p:transition spd="med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4 columns, dividers, pictogram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34332-B5B5-4358-3C72-8B35F374A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213717"/>
            <a:ext cx="1855943" cy="786408"/>
          </a:xfrm>
        </p:spPr>
        <p:txBody>
          <a:bodyPr/>
          <a:lstStyle>
            <a:lvl1pPr>
              <a:lnSpc>
                <a:spcPct val="110000"/>
              </a:lnSpc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676393-AEDE-7EDE-3939-625DBAB04E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9C4772-2960-241E-274D-18A4B5568D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3094" y="1285875"/>
            <a:ext cx="1858324" cy="1500188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35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27CF39F-F0FC-7815-2582-A13E0599BC2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99987" y="1285875"/>
            <a:ext cx="1856538" cy="3214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1pPr>
            <a:lvl2pPr marL="82296" indent="-82296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2pPr>
            <a:lvl3pPr marL="164592" indent="-82296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3pPr>
            <a:lvl4pPr marL="246888" indent="-82296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68C92137-8AC3-46D8-C9A2-F6F058938BE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89769" y="1285875"/>
            <a:ext cx="1853054" cy="3214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1pPr>
            <a:lvl2pPr marL="82296" indent="-82296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2pPr>
            <a:lvl3pPr marL="164592" indent="-82296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3pPr>
            <a:lvl4pPr marL="246888" indent="-82296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AC380211-AA5F-2F8D-309F-DC766DF1EF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71392" y="1285875"/>
            <a:ext cx="1857133" cy="3214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1pPr>
            <a:lvl2pPr marL="82296" indent="-82296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2pPr>
            <a:lvl3pPr marL="164592" indent="-82296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3pPr>
            <a:lvl4pPr marL="246888" indent="-82296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637C5D5A-A533-DB2D-8BBE-C9DAA013CA0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499987" y="213717"/>
            <a:ext cx="428569" cy="428030"/>
          </a:xfrm>
        </p:spPr>
        <p:txBody>
          <a:bodyPr anchor="ctr"/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Pictogram</a:t>
            </a:r>
          </a:p>
        </p:txBody>
      </p:sp>
      <p:sp>
        <p:nvSpPr>
          <p:cNvPr id="15" name="Picture Placeholder 13">
            <a:extLst>
              <a:ext uri="{FF2B5EF4-FFF2-40B4-BE49-F238E27FC236}">
                <a16:creationId xmlns:a16="http://schemas.microsoft.com/office/drawing/2014/main" id="{81413BEF-DDD1-548F-409B-224DE030B67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790509" y="213717"/>
            <a:ext cx="428569" cy="428030"/>
          </a:xfrm>
        </p:spPr>
        <p:txBody>
          <a:bodyPr anchor="ctr"/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Pictogram</a:t>
            </a:r>
          </a:p>
        </p:txBody>
      </p:sp>
      <p:sp>
        <p:nvSpPr>
          <p:cNvPr id="16" name="Picture Placeholder 13">
            <a:extLst>
              <a:ext uri="{FF2B5EF4-FFF2-40B4-BE49-F238E27FC236}">
                <a16:creationId xmlns:a16="http://schemas.microsoft.com/office/drawing/2014/main" id="{B37C3DBB-1177-5FC6-7F7F-E6C5931C962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071392" y="214610"/>
            <a:ext cx="428569" cy="428030"/>
          </a:xfrm>
        </p:spPr>
        <p:txBody>
          <a:bodyPr anchor="ctr"/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Pictogram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E782CF-665F-3C56-698C-16112EB19B2F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 dirty="0"/>
              <a:t>SKO4 / Copyright © 2023 IBM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D695107-5427-4D2D-F88F-89BA74127CBF}"/>
              </a:ext>
            </a:extLst>
          </p:cNvPr>
          <p:cNvCxnSpPr/>
          <p:nvPr userDrawn="1"/>
        </p:nvCxnSpPr>
        <p:spPr bwMode="auto">
          <a:xfrm>
            <a:off x="2285702" y="213718"/>
            <a:ext cx="0" cy="4286845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8729297"/>
      </p:ext>
    </p:extLst>
  </p:cSld>
  <p:clrMapOvr>
    <a:masterClrMapping/>
  </p:clrMapOvr>
  <p:transition spd="med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1 wide column,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D740D-848C-40A7-AB96-E7B74E0A8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150876"/>
            <a:ext cx="1855943" cy="428030"/>
          </a:xfr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DA3BD0-C0A1-6ADF-602A-13E61E2771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9E6C7C8-F097-FDD3-FF97-3FC4133BC68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99987" y="1285875"/>
            <a:ext cx="1856538" cy="3214688"/>
          </a:xfrm>
        </p:spPr>
        <p:txBody>
          <a:bodyPr/>
          <a:lstStyle>
            <a:lvl1pPr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1pPr>
            <a:lvl2pPr marL="96012" indent="-96012"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2pPr>
            <a:lvl3pPr marL="192024" indent="-96012"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3pPr>
            <a:lvl4pPr marL="288036" indent="-96012"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4pPr>
            <a:lvl5pPr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E0B684B-61D6-CF9E-57FC-892D7CEE8D1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85689" y="1285875"/>
            <a:ext cx="3785695" cy="3214688"/>
          </a:xfrm>
        </p:spPr>
        <p:txBody>
          <a:bodyPr/>
          <a:lstStyle>
            <a:lvl1pPr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1pPr>
            <a:lvl2pPr marL="96012" indent="-96012"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2pPr>
            <a:lvl3pPr marL="192024" indent="-96012"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3pPr>
            <a:lvl4pPr marL="288036" indent="-96012"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4pPr>
            <a:lvl5pPr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792CE3F-FA6A-2FE0-0146-4BFD45CF296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499987" y="150876"/>
            <a:ext cx="1858324" cy="42803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400">
                <a:solidFill>
                  <a:schemeClr val="tx2"/>
                </a:solidFill>
              </a:defRPr>
            </a:lvl1pPr>
            <a:lvl2pPr>
              <a:spcBef>
                <a:spcPts val="0"/>
              </a:spcBef>
              <a:defRPr sz="1050"/>
            </a:lvl2pPr>
            <a:lvl3pPr>
              <a:spcBef>
                <a:spcPts val="0"/>
              </a:spcBef>
              <a:defRPr sz="1050"/>
            </a:lvl3pPr>
            <a:lvl4pPr>
              <a:spcBef>
                <a:spcPts val="0"/>
              </a:spcBef>
              <a:defRPr sz="1050"/>
            </a:lvl4pPr>
            <a:lvl5pPr>
              <a:spcBef>
                <a:spcPts val="0"/>
              </a:spcBef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03B922-FA59-5165-48BF-0B57DFD6634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/>
              <a:t>SKO4 / Copyright © 2023 IBM</a:t>
            </a:r>
          </a:p>
        </p:txBody>
      </p:sp>
    </p:spTree>
    <p:extLst>
      <p:ext uri="{BB962C8B-B14F-4D97-AF65-F5344CB8AC3E}">
        <p14:creationId xmlns:p14="http://schemas.microsoft.com/office/powerpoint/2010/main" val="4169241433"/>
      </p:ext>
    </p:extLst>
  </p:cSld>
  <p:clrMapOvr>
    <a:masterClrMapping/>
  </p:clrMapOvr>
  <p:transition spd="med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2 wide column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46C39-902F-3DA0-AAF4-319DA8AE3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213717"/>
            <a:ext cx="2783985" cy="714971"/>
          </a:xfrm>
        </p:spPr>
        <p:txBody>
          <a:bodyPr/>
          <a:lstStyle>
            <a:lvl1pPr>
              <a:lnSpc>
                <a:spcPct val="110000"/>
              </a:lnSpc>
              <a:defRPr sz="135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5734B11-1656-9EAF-DD45-A5D6A33842D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BBA43D-8D00-4EDB-B803-D1EEE6CE2CB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3094" y="1285875"/>
            <a:ext cx="3786885" cy="3214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1pPr>
            <a:lvl2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3pPr>
            <a:lvl4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D32DCE7C-29C5-BC86-B154-7DD0C4F0553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785689" y="1285875"/>
            <a:ext cx="3785695" cy="3214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1pPr>
            <a:lvl2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3pPr>
            <a:lvl4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A0F4B3-D63C-0D8F-2804-F97776F90E4E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dirty="0"/>
              <a:t>SKO4 / Copyright © 2023 IBM</a:t>
            </a:r>
          </a:p>
        </p:txBody>
      </p:sp>
    </p:spTree>
    <p:extLst>
      <p:ext uri="{BB962C8B-B14F-4D97-AF65-F5344CB8AC3E}">
        <p14:creationId xmlns:p14="http://schemas.microsoft.com/office/powerpoint/2010/main" val="2150996065"/>
      </p:ext>
    </p:extLst>
  </p:cSld>
  <p:clrMapOvr>
    <a:masterClrMapping/>
  </p:clrMapOvr>
  <p:transition spd="med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2 columns, larg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691A7-388D-D543-2C74-58FA1F3BC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168021"/>
            <a:ext cx="4141645" cy="1715095"/>
          </a:xfrm>
        </p:spPr>
        <p:txBody>
          <a:bodyPr rIns="457200"/>
          <a:lstStyle>
            <a:lvl1pPr>
              <a:lnSpc>
                <a:spcPct val="100000"/>
              </a:lnSpc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4A615-A6A2-86F8-03A2-CEF572275C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E09569-73DF-2226-A7D7-ABBE84A4704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85689" y="213718"/>
            <a:ext cx="1857133" cy="4286845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9B0D0BB0-9896-0353-D972-26B687C3D8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071392" y="213718"/>
            <a:ext cx="1857133" cy="4286845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A54578-ECD5-347E-35A9-C3F93EB8CDFE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dirty="0"/>
              <a:t>SKO4 / Copyright © 2023 IBM</a:t>
            </a:r>
          </a:p>
        </p:txBody>
      </p:sp>
    </p:spTree>
    <p:extLst>
      <p:ext uri="{BB962C8B-B14F-4D97-AF65-F5344CB8AC3E}">
        <p14:creationId xmlns:p14="http://schemas.microsoft.com/office/powerpoint/2010/main" val="3552530827"/>
      </p:ext>
    </p:extLst>
  </p:cSld>
  <p:clrMapOvr>
    <a:masterClrMapping/>
  </p:clrMapOvr>
  <p:transition spd="med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2 columns, small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691A7-388D-D543-2C74-58FA1F3BC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213718"/>
            <a:ext cx="1857133" cy="1715095"/>
          </a:xfrm>
        </p:spPr>
        <p:txBody>
          <a:bodyPr/>
          <a:lstStyle>
            <a:lvl1pPr>
              <a:lnSpc>
                <a:spcPct val="100000"/>
              </a:lnSpc>
              <a:defRPr sz="135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4A615-A6A2-86F8-03A2-CEF572275C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E09569-73DF-2226-A7D7-ABBE84A4704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85689" y="213718"/>
            <a:ext cx="1857133" cy="4286845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9B0D0BB0-9896-0353-D972-26B687C3D8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071392" y="213718"/>
            <a:ext cx="1857133" cy="4286845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A54578-ECD5-347E-35A9-C3F93EB8CDFE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dirty="0"/>
              <a:t>SKO4 / Copyright © 2023 IBM</a:t>
            </a:r>
          </a:p>
        </p:txBody>
      </p:sp>
    </p:spTree>
    <p:extLst>
      <p:ext uri="{BB962C8B-B14F-4D97-AF65-F5344CB8AC3E}">
        <p14:creationId xmlns:p14="http://schemas.microsoft.com/office/powerpoint/2010/main" val="4048225722"/>
      </p:ext>
    </p:extLst>
  </p:cSld>
  <p:clrMapOvr>
    <a:masterClrMapping/>
  </p:clrMapOvr>
  <p:transition spd="med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2 columns, dividers, larg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E75BA-E283-08AE-B230-A89A2245C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4" y="168021"/>
            <a:ext cx="4139265" cy="1715095"/>
          </a:xfrm>
        </p:spPr>
        <p:txBody>
          <a:bodyPr rIns="457200"/>
          <a:lstStyle>
            <a:lvl1pPr>
              <a:lnSpc>
                <a:spcPct val="100000"/>
              </a:lnSpc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4551101-FB7D-9102-EFD1-3EDEE9F317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8AF10F27-0178-9C93-8741-F0241501B4B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85689" y="213718"/>
            <a:ext cx="1857133" cy="572095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17CD3DC6-7946-2D82-C3E4-10BC579C88D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071392" y="213718"/>
            <a:ext cx="1859514" cy="572095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898D950-EA52-ABF9-D15D-C6C8FE94649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85689" y="1285875"/>
            <a:ext cx="1857133" cy="3214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 marL="68580" indent="-68580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 marL="137160" indent="-68580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 marL="205740" indent="-68580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A501ADC5-5846-FF23-F5DB-93E8D05863E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073773" y="1285875"/>
            <a:ext cx="1857133" cy="3214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 marL="68580" indent="-68580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 marL="137160" indent="-68580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 marL="205740" indent="-68580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AE734E-170F-6CE2-C852-A644ACB8F409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 dirty="0"/>
              <a:t>SKO4 / Copyright © 2023 IBM</a:t>
            </a:r>
          </a:p>
        </p:txBody>
      </p:sp>
    </p:spTree>
    <p:extLst>
      <p:ext uri="{BB962C8B-B14F-4D97-AF65-F5344CB8AC3E}">
        <p14:creationId xmlns:p14="http://schemas.microsoft.com/office/powerpoint/2010/main" val="1128193058"/>
      </p:ext>
    </p:extLst>
  </p:cSld>
  <p:clrMapOvr>
    <a:masterClrMapping/>
  </p:clrMapOvr>
  <p:transition spd="med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2 columns, dividers, small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E75BA-E283-08AE-B230-A89A2245C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213718"/>
            <a:ext cx="1855943" cy="1715095"/>
          </a:xfrm>
        </p:spPr>
        <p:txBody>
          <a:bodyPr rIns="0"/>
          <a:lstStyle>
            <a:lvl1pPr>
              <a:lnSpc>
                <a:spcPct val="100000"/>
              </a:lnSpc>
              <a:defRPr sz="105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4551101-FB7D-9102-EFD1-3EDEE9F317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8AF10F27-0178-9C93-8741-F0241501B4B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85689" y="213718"/>
            <a:ext cx="1857133" cy="572095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17CD3DC6-7946-2D82-C3E4-10BC579C88D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071392" y="213718"/>
            <a:ext cx="1859514" cy="572095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898D950-EA52-ABF9-D15D-C6C8FE94649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85689" y="1285875"/>
            <a:ext cx="1857133" cy="3214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 marL="68580" indent="-68580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 marL="137160" indent="-68580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 marL="205740" indent="-68580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A501ADC5-5846-FF23-F5DB-93E8D05863E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073773" y="1285875"/>
            <a:ext cx="1857133" cy="3214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 marL="68580" indent="-68580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 marL="137160" indent="-68580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 marL="205740" indent="-68580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AE734E-170F-6CE2-C852-A644ACB8F409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 dirty="0"/>
              <a:t>SKO4 / Copyright © 2023 IBM</a:t>
            </a:r>
          </a:p>
        </p:txBody>
      </p:sp>
    </p:spTree>
    <p:extLst>
      <p:ext uri="{BB962C8B-B14F-4D97-AF65-F5344CB8AC3E}">
        <p14:creationId xmlns:p14="http://schemas.microsoft.com/office/powerpoint/2010/main" val="3108601569"/>
      </p:ext>
    </p:extLst>
  </p:cSld>
  <p:clrMapOvr>
    <a:masterClrMapping/>
  </p:clrMapOvr>
  <p:transition spd="med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2 columns, dividers, pictogram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D740D-848C-40A7-AB96-E7B74E0A8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150876"/>
            <a:ext cx="1855943" cy="428030"/>
          </a:xfr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DA3BD0-C0A1-6ADF-602A-13E61E2771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9E6C7C8-F097-FDD3-FF97-3FC4133BC68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99987" y="1285875"/>
            <a:ext cx="1856538" cy="3214688"/>
          </a:xfrm>
        </p:spPr>
        <p:txBody>
          <a:bodyPr/>
          <a:lstStyle>
            <a:lvl1pPr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1pPr>
            <a:lvl2pPr marL="96012" indent="-96012"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2pPr>
            <a:lvl3pPr marL="192024" indent="-96012"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3pPr>
            <a:lvl4pPr marL="288036" indent="-96012"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4pPr>
            <a:lvl5pPr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E0B684B-61D6-CF9E-57FC-892D7CEE8D1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85689" y="1285875"/>
            <a:ext cx="1857133" cy="3214688"/>
          </a:xfrm>
        </p:spPr>
        <p:txBody>
          <a:bodyPr/>
          <a:lstStyle>
            <a:lvl1pPr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 marL="68580" indent="-68580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 marL="137160" indent="-68580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 marL="205740" indent="-68580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E0D5184-93C0-B658-7967-FBC78C38A5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71392" y="1285875"/>
            <a:ext cx="1859514" cy="3214688"/>
          </a:xfrm>
        </p:spPr>
        <p:txBody>
          <a:bodyPr/>
          <a:lstStyle>
            <a:lvl1pPr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 marL="68580" indent="-68580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 marL="137160" indent="-68580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 marL="205740" indent="-68580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792CE3F-FA6A-2FE0-0146-4BFD45CF296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499987" y="150876"/>
            <a:ext cx="1858324" cy="42803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400">
                <a:solidFill>
                  <a:schemeClr val="tx2"/>
                </a:solidFill>
              </a:defRPr>
            </a:lvl1pPr>
            <a:lvl2pPr>
              <a:lnSpc>
                <a:spcPct val="90000"/>
              </a:lnSpc>
              <a:spcBef>
                <a:spcPts val="0"/>
              </a:spcBef>
              <a:defRPr sz="1050"/>
            </a:lvl2pPr>
            <a:lvl3pPr>
              <a:lnSpc>
                <a:spcPct val="90000"/>
              </a:lnSpc>
              <a:spcBef>
                <a:spcPts val="0"/>
              </a:spcBef>
              <a:defRPr sz="1050"/>
            </a:lvl3pPr>
            <a:lvl4pPr>
              <a:lnSpc>
                <a:spcPct val="90000"/>
              </a:lnSpc>
              <a:spcBef>
                <a:spcPts val="0"/>
              </a:spcBef>
              <a:defRPr sz="1050"/>
            </a:lvl4pPr>
            <a:lvl5pPr>
              <a:lnSpc>
                <a:spcPct val="90000"/>
              </a:lnSpc>
              <a:spcBef>
                <a:spcPts val="0"/>
              </a:spcBef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E8FFEFF-CCD0-A436-418A-5FB8624CCC8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785689" y="213717"/>
            <a:ext cx="428569" cy="428030"/>
          </a:xfrm>
        </p:spPr>
        <p:txBody>
          <a:bodyPr anchor="ctr"/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Pictogram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84E55D7-CBB2-992D-3E77-5CB7B7CADA9C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071392" y="213717"/>
            <a:ext cx="428569" cy="428030"/>
          </a:xfrm>
        </p:spPr>
        <p:txBody>
          <a:bodyPr anchor="ctr"/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Pictogram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B96A2B-2DD4-AEBB-75C4-9215E33D2664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 dirty="0"/>
              <a:t>SKO4 / Copyright © 2023 IBM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02744BD-C7A4-D538-2E19-AA279C025A21}"/>
              </a:ext>
            </a:extLst>
          </p:cNvPr>
          <p:cNvCxnSpPr/>
          <p:nvPr userDrawn="1"/>
        </p:nvCxnSpPr>
        <p:spPr bwMode="auto">
          <a:xfrm>
            <a:off x="4570262" y="213718"/>
            <a:ext cx="0" cy="4286845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DCE883F-3781-7F7E-8236-8BB5CEBAD77C}"/>
              </a:ext>
            </a:extLst>
          </p:cNvPr>
          <p:cNvCxnSpPr/>
          <p:nvPr userDrawn="1"/>
        </p:nvCxnSpPr>
        <p:spPr bwMode="auto">
          <a:xfrm>
            <a:off x="6857107" y="213718"/>
            <a:ext cx="0" cy="4286845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5755626"/>
      </p:ext>
    </p:extLst>
  </p:cSld>
  <p:clrMapOvr>
    <a:masterClrMapping/>
  </p:clrMapOvr>
  <p:transition spd="med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, 4 stacked wide, pictogram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B1EAF36-C07D-DC5F-83A7-C84A1CC9D6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1099CB-CB87-D5D5-506D-4B49C08161D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3095" y="928688"/>
            <a:ext cx="2501177" cy="114300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1pPr>
            <a:lvl2pPr marL="150876" indent="-150876"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2pPr>
            <a:lvl3pPr marL="301752" indent="-150876"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3pPr>
            <a:lvl4pPr marL="418338" indent="-150876"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C1DA3C4-E728-0E45-C91D-8EDF4B495FF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785689" y="928688"/>
            <a:ext cx="2499987" cy="114300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1pPr>
            <a:lvl2pPr marL="150876" indent="-150876"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2pPr>
            <a:lvl3pPr marL="301752" indent="-150876"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3pPr>
            <a:lvl4pPr marL="418338" indent="-150876"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0565063-698E-31B0-B619-B99A9A0B3D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3094" y="3143250"/>
            <a:ext cx="2501178" cy="114300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1pPr>
            <a:lvl2pPr marL="150876" indent="-150876"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2pPr>
            <a:lvl3pPr marL="301752" indent="-150876"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3pPr>
            <a:lvl4pPr marL="418338" indent="-150876"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4E44FFD-1EB7-1873-F6D1-67DE839EF0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85690" y="3143250"/>
            <a:ext cx="2499987" cy="114300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1pPr>
            <a:lvl2pPr marL="150876" indent="-150876"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2pPr>
            <a:lvl3pPr marL="301752" indent="-150876"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3pPr>
            <a:lvl4pPr marL="418338" indent="-150876"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30AB5158-BCB8-39EE-DA85-F2CD01699FB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13689" y="213717"/>
            <a:ext cx="429760" cy="428030"/>
          </a:xfrm>
        </p:spPr>
        <p:txBody>
          <a:bodyPr anchor="ctr"/>
          <a:lstStyle>
            <a:lvl1pPr algn="ctr">
              <a:defRPr sz="600"/>
            </a:lvl1pPr>
          </a:lstStyle>
          <a:p>
            <a:r>
              <a:rPr lang="en-US" dirty="0"/>
              <a:t>Pictogram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3C3730E5-61EB-7405-CC85-AB04242CDBC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785689" y="213717"/>
            <a:ext cx="428569" cy="428030"/>
          </a:xfrm>
        </p:spPr>
        <p:txBody>
          <a:bodyPr anchor="ctr"/>
          <a:lstStyle>
            <a:lvl1pPr algn="ctr">
              <a:defRPr sz="600"/>
            </a:lvl1pPr>
          </a:lstStyle>
          <a:p>
            <a:r>
              <a:rPr lang="en-US" dirty="0"/>
              <a:t>Pictogram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62C94928-6A9B-2EA7-301C-71E5F2547C8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13689" y="2428875"/>
            <a:ext cx="429760" cy="428625"/>
          </a:xfrm>
        </p:spPr>
        <p:txBody>
          <a:bodyPr anchor="ctr"/>
          <a:lstStyle>
            <a:lvl1pPr algn="ctr">
              <a:defRPr sz="600"/>
            </a:lvl1pPr>
          </a:lstStyle>
          <a:p>
            <a:r>
              <a:rPr lang="en-US" dirty="0"/>
              <a:t>Pictogram</a:t>
            </a: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2E840026-2FAF-826F-DCFD-3FF0082B082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785689" y="2428875"/>
            <a:ext cx="428569" cy="428625"/>
          </a:xfrm>
        </p:spPr>
        <p:txBody>
          <a:bodyPr anchor="ctr"/>
          <a:lstStyle>
            <a:lvl1pPr algn="ctr">
              <a:defRPr sz="600"/>
            </a:lvl1pPr>
          </a:lstStyle>
          <a:p>
            <a:r>
              <a:rPr lang="en-US" dirty="0"/>
              <a:t>Pictogram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7BB90E-D2B7-D6BA-E8F5-B16C3F57F6F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dirty="0"/>
              <a:t>SKO4 / Copyright © 2023 IBM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0A530A6-2F26-DA70-D0D9-6DD90453CEC1}"/>
              </a:ext>
            </a:extLst>
          </p:cNvPr>
          <p:cNvCxnSpPr/>
          <p:nvPr userDrawn="1"/>
        </p:nvCxnSpPr>
        <p:spPr bwMode="auto">
          <a:xfrm>
            <a:off x="4571405" y="213718"/>
            <a:ext cx="0" cy="4286845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C5483A0-0E31-72CE-21C3-6248FAEBC09A}"/>
              </a:ext>
            </a:extLst>
          </p:cNvPr>
          <p:cNvCxnSpPr/>
          <p:nvPr userDrawn="1"/>
        </p:nvCxnSpPr>
        <p:spPr bwMode="auto">
          <a:xfrm>
            <a:off x="213094" y="2286000"/>
            <a:ext cx="8715431" cy="0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8811408"/>
      </p:ext>
    </p:extLst>
  </p:cSld>
  <p:clrMapOvr>
    <a:masterClrMapping/>
  </p:clrMapOvr>
  <p:transition spd="med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, 4 stacked, small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D740D-848C-40A7-AB96-E7B74E0A8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641747"/>
            <a:ext cx="2142846" cy="853821"/>
          </a:xfrm>
        </p:spPr>
        <p:txBody>
          <a:bodyPr/>
          <a:lstStyle>
            <a:lvl1pPr>
              <a:lnSpc>
                <a:spcPct val="110000"/>
              </a:lnSpc>
              <a:defRPr sz="135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DA3BD0-C0A1-6ADF-602A-13E61E2771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93A9C8C-F98C-5899-BE8B-D1A544D66C6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85689" y="213717"/>
            <a:ext cx="1857133" cy="192940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A62B128-D226-0D9B-89EC-51AFD07F30C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071392" y="213717"/>
            <a:ext cx="1859514" cy="192940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DD5CF1-28D6-74AF-B345-5911CB10D45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85689" y="2500313"/>
            <a:ext cx="1857133" cy="1857375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7B1C684-915C-90D4-C69F-C24979A42EF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071392" y="2500313"/>
            <a:ext cx="1857133" cy="1857375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D46B95-CF19-9C3F-1691-68ABF62095BE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 dirty="0"/>
              <a:t>SKO4 / Copyright © 2023 IBM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29EF9E2-1551-8357-22BD-8C43EF5EBE3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3094" y="213717"/>
            <a:ext cx="1858324" cy="428030"/>
          </a:xfrm>
        </p:spPr>
        <p:txBody>
          <a:bodyPr/>
          <a:lstStyle>
            <a:lvl1pPr>
              <a:defRPr sz="105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75905553"/>
      </p:ext>
    </p:extLst>
  </p:cSld>
  <p:clrMapOvr>
    <a:masterClrMapping/>
  </p:clrMapOvr>
  <p:transition spd="med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, 4 stacked, larg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D740D-848C-40A7-AB96-E7B74E0A8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572643"/>
            <a:ext cx="4141050" cy="853821"/>
          </a:xfrm>
        </p:spPr>
        <p:txBody>
          <a:bodyPr rIns="457200"/>
          <a:lstStyle>
            <a:lvl1pPr>
              <a:lnSpc>
                <a:spcPct val="110000"/>
              </a:lnSpc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DA3BD0-C0A1-6ADF-602A-13E61E2771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93A9C8C-F98C-5899-BE8B-D1A544D66C6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85689" y="213717"/>
            <a:ext cx="1857133" cy="192940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A62B128-D226-0D9B-89EC-51AFD07F30C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071392" y="213717"/>
            <a:ext cx="1859514" cy="192940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DD5CF1-28D6-74AF-B345-5911CB10D45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85689" y="2500313"/>
            <a:ext cx="1857133" cy="1857375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7B1C684-915C-90D4-C69F-C24979A42EF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071392" y="2500313"/>
            <a:ext cx="1857133" cy="1857375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D46B95-CF19-9C3F-1691-68ABF62095BE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 dirty="0"/>
              <a:t>SKO4 / Copyright © 2023 IBM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29EF9E2-1551-8357-22BD-8C43EF5EBE3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3094" y="213717"/>
            <a:ext cx="1858324" cy="168021"/>
          </a:xfrm>
        </p:spPr>
        <p:txBody>
          <a:bodyPr/>
          <a:lstStyle>
            <a:lvl1pPr>
              <a:defRPr sz="105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63925312"/>
      </p:ext>
    </p:extLst>
  </p:cSld>
  <p:clrMapOvr>
    <a:masterClrMapping/>
  </p:clrMapOvr>
  <p:transition spd="med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, 4 horizontal, small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4353C-7670-AC55-CDA3-888971A54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094" y="213717"/>
            <a:ext cx="1858324" cy="1715095"/>
          </a:xfrm>
        </p:spPr>
        <p:txBody>
          <a:bodyPr/>
          <a:lstStyle>
            <a:lvl1pPr>
              <a:lnSpc>
                <a:spcPct val="100000"/>
              </a:lnSpc>
              <a:defRPr sz="105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FDD2EFD-B47D-5B95-E333-6FEC577D1B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A71C2BF-857E-B291-7D82-5920AF4A527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5475" y="2496219"/>
            <a:ext cx="1855943" cy="2004344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257EC586-7CBB-7AC4-C2FA-85F4BA8AA03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98390" y="2500313"/>
            <a:ext cx="1855943" cy="2004344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A0ABD1EA-F6CD-F56B-B5E1-034EEB64D6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88477" y="2500313"/>
            <a:ext cx="1855943" cy="2004344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0F2DD97F-E181-3C33-32D8-844B57967D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71392" y="2500313"/>
            <a:ext cx="1855943" cy="2004344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B76B22-9748-7A34-9D32-D77BB1B498E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SKO4 / Copyright © 2023 IBM</a:t>
            </a:r>
          </a:p>
        </p:txBody>
      </p:sp>
    </p:spTree>
    <p:extLst>
      <p:ext uri="{BB962C8B-B14F-4D97-AF65-F5344CB8AC3E}">
        <p14:creationId xmlns:p14="http://schemas.microsoft.com/office/powerpoint/2010/main" val="3934133665"/>
      </p:ext>
    </p:extLst>
  </p:cSld>
  <p:clrMapOvr>
    <a:masterClrMapping/>
  </p:clrMapOvr>
  <p:transition spd="med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, 4 horizontal, larg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4353C-7670-AC55-CDA3-888971A54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094" y="168021"/>
            <a:ext cx="4143431" cy="1715095"/>
          </a:xfrm>
        </p:spPr>
        <p:txBody>
          <a:bodyPr rIns="457200"/>
          <a:lstStyle>
            <a:lvl1pPr>
              <a:lnSpc>
                <a:spcPct val="100000"/>
              </a:lnSpc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FDD2EFD-B47D-5B95-E333-6FEC577D1B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A71C2BF-857E-B291-7D82-5920AF4A527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5475" y="2496219"/>
            <a:ext cx="1855943" cy="2004344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257EC586-7CBB-7AC4-C2FA-85F4BA8AA03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98390" y="2500313"/>
            <a:ext cx="1855943" cy="2004344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A0ABD1EA-F6CD-F56B-B5E1-034EEB64D6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88477" y="2500313"/>
            <a:ext cx="1855943" cy="2004344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0F2DD97F-E181-3C33-32D8-844B57967D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71392" y="2500313"/>
            <a:ext cx="1855943" cy="2004344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B76B22-9748-7A34-9D32-D77BB1B498E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SKO4 / Copyright © 2023 IBM</a:t>
            </a:r>
          </a:p>
        </p:txBody>
      </p:sp>
    </p:spTree>
    <p:extLst>
      <p:ext uri="{BB962C8B-B14F-4D97-AF65-F5344CB8AC3E}">
        <p14:creationId xmlns:p14="http://schemas.microsoft.com/office/powerpoint/2010/main" val="1567797060"/>
      </p:ext>
    </p:extLst>
  </p:cSld>
  <p:clrMapOvr>
    <a:masterClrMapping/>
  </p:clrMapOvr>
  <p:transition spd="med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, 6 stacke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D740D-848C-40A7-AB96-E7B74E0A8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213717"/>
            <a:ext cx="1855943" cy="1715096"/>
          </a:xfrm>
        </p:spPr>
        <p:txBody>
          <a:bodyPr/>
          <a:lstStyle>
            <a:lvl1pPr>
              <a:lnSpc>
                <a:spcPct val="110000"/>
              </a:lnSpc>
              <a:defRPr sz="105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DA3BD0-C0A1-6ADF-602A-13E61E2771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93A9C8C-F98C-5899-BE8B-D1A544D66C6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85689" y="213717"/>
            <a:ext cx="1857133" cy="192940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A62B128-D226-0D9B-89EC-51AFD07F30C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071392" y="213717"/>
            <a:ext cx="1859514" cy="192940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DD5CF1-28D6-74AF-B345-5911CB10D45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85689" y="2500313"/>
            <a:ext cx="1857133" cy="1857375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7B1C684-915C-90D4-C69F-C24979A42EF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071392" y="2500313"/>
            <a:ext cx="1857133" cy="1857375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B1D44C30-196F-B4B1-540A-E556579735D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499416" y="212598"/>
            <a:ext cx="1857133" cy="192940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AB1A268B-43F5-F600-93B7-6248877F5D3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499416" y="2500313"/>
            <a:ext cx="1857133" cy="1857375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A4BD59-9F51-7E32-8659-A763D0799EB2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 dirty="0"/>
              <a:t>SKO4 / Copyright © 2023 IBM</a:t>
            </a:r>
          </a:p>
        </p:txBody>
      </p:sp>
    </p:spTree>
    <p:extLst>
      <p:ext uri="{BB962C8B-B14F-4D97-AF65-F5344CB8AC3E}">
        <p14:creationId xmlns:p14="http://schemas.microsoft.com/office/powerpoint/2010/main" val="2721944551"/>
      </p:ext>
    </p:extLst>
  </p:cSld>
  <p:clrMapOvr>
    <a:masterClrMapping/>
  </p:clrMapOvr>
  <p:transition spd="med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, 6 stacked, icon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A5819-78ED-4475-16CD-65C8A2C5E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213717"/>
            <a:ext cx="1855943" cy="1072158"/>
          </a:xfrm>
        </p:spPr>
        <p:txBody>
          <a:bodyPr/>
          <a:lstStyle>
            <a:lvl1pPr>
              <a:lnSpc>
                <a:spcPct val="110000"/>
              </a:lnSpc>
              <a:defRPr sz="105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B9E673-95F7-7EF4-87D5-476568C52D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148C06-F3C6-0E95-A225-29F730DD158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99987" y="500063"/>
            <a:ext cx="1856538" cy="1428750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1pPr>
            <a:lvl2pPr marL="82296" indent="-82296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2pPr>
            <a:lvl3pPr marL="164592" indent="-82296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3pPr>
            <a:lvl4pPr marL="246888" indent="-82296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81FD5E03-A007-B728-4616-E05622A43A3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785690" y="500063"/>
            <a:ext cx="1857133" cy="1428750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1pPr>
            <a:lvl2pPr marL="82296" indent="-82296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2pPr>
            <a:lvl3pPr marL="164592" indent="-82296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3pPr>
            <a:lvl4pPr marL="246888" indent="-82296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EEC06719-7195-BBE7-0154-56A039A4B3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71392" y="500063"/>
            <a:ext cx="1857133" cy="1428750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1pPr>
            <a:lvl2pPr marL="82296" indent="-82296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2pPr>
            <a:lvl3pPr marL="164592" indent="-82296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3pPr>
            <a:lvl4pPr marL="246888" indent="-82296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2704E464-B0E0-CDD0-B14B-FA6386285A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99987" y="2786063"/>
            <a:ext cx="1856538" cy="1428750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1pPr>
            <a:lvl2pPr marL="82296" indent="-82296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2pPr>
            <a:lvl3pPr marL="164592" indent="-82296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3pPr>
            <a:lvl4pPr marL="246888" indent="-82296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96B64B8-6DA8-8704-DD30-37587B3E682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85690" y="2786062"/>
            <a:ext cx="1856538" cy="1422256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1pPr>
            <a:lvl2pPr marL="82296" indent="-82296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2pPr>
            <a:lvl3pPr marL="164592" indent="-82296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3pPr>
            <a:lvl4pPr marL="246888" indent="-82296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AF965C82-A0A6-A670-C10A-6073DD3549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071392" y="2786063"/>
            <a:ext cx="1857133" cy="1428750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1pPr>
            <a:lvl2pPr marL="82296" indent="-82296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2pPr>
            <a:lvl3pPr marL="164592" indent="-82296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3pPr>
            <a:lvl4pPr marL="246888" indent="-82296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DD1F0C48-79E5-E356-43FC-0FCF2DE89A2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499987" y="205979"/>
            <a:ext cx="150856" cy="151209"/>
          </a:xfrm>
        </p:spPr>
        <p:txBody>
          <a:bodyPr/>
          <a:lstStyle>
            <a:lvl1pPr>
              <a:defRPr sz="525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7" name="Picture Placeholder 15">
            <a:extLst>
              <a:ext uri="{FF2B5EF4-FFF2-40B4-BE49-F238E27FC236}">
                <a16:creationId xmlns:a16="http://schemas.microsoft.com/office/drawing/2014/main" id="{18E9E323-0756-7849-8F52-19C58A517BD5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785690" y="205979"/>
            <a:ext cx="150856" cy="151209"/>
          </a:xfrm>
        </p:spPr>
        <p:txBody>
          <a:bodyPr/>
          <a:lstStyle>
            <a:lvl1pPr>
              <a:defRPr sz="525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8" name="Picture Placeholder 15">
            <a:extLst>
              <a:ext uri="{FF2B5EF4-FFF2-40B4-BE49-F238E27FC236}">
                <a16:creationId xmlns:a16="http://schemas.microsoft.com/office/drawing/2014/main" id="{7C3BFFDB-5499-B3D7-98B2-1ABDA7D5C9D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071392" y="205979"/>
            <a:ext cx="150856" cy="151209"/>
          </a:xfrm>
        </p:spPr>
        <p:txBody>
          <a:bodyPr/>
          <a:lstStyle>
            <a:lvl1pPr>
              <a:defRPr sz="525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9" name="Picture Placeholder 15">
            <a:extLst>
              <a:ext uri="{FF2B5EF4-FFF2-40B4-BE49-F238E27FC236}">
                <a16:creationId xmlns:a16="http://schemas.microsoft.com/office/drawing/2014/main" id="{C00295A2-8D30-455D-EBB9-FA7A46791936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2499987" y="2510487"/>
            <a:ext cx="150856" cy="151209"/>
          </a:xfrm>
        </p:spPr>
        <p:txBody>
          <a:bodyPr/>
          <a:lstStyle>
            <a:lvl1pPr>
              <a:defRPr sz="525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0" name="Picture Placeholder 15">
            <a:extLst>
              <a:ext uri="{FF2B5EF4-FFF2-40B4-BE49-F238E27FC236}">
                <a16:creationId xmlns:a16="http://schemas.microsoft.com/office/drawing/2014/main" id="{F30F0F2C-CA19-3A79-4375-EB8A00FA887C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785690" y="2510487"/>
            <a:ext cx="150856" cy="151209"/>
          </a:xfrm>
        </p:spPr>
        <p:txBody>
          <a:bodyPr/>
          <a:lstStyle>
            <a:lvl1pPr>
              <a:defRPr sz="525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1" name="Picture Placeholder 15">
            <a:extLst>
              <a:ext uri="{FF2B5EF4-FFF2-40B4-BE49-F238E27FC236}">
                <a16:creationId xmlns:a16="http://schemas.microsoft.com/office/drawing/2014/main" id="{9354D8C6-F61D-3FC1-07F8-FEE730E2D7A8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7071392" y="2510487"/>
            <a:ext cx="150856" cy="151209"/>
          </a:xfrm>
        </p:spPr>
        <p:txBody>
          <a:bodyPr/>
          <a:lstStyle>
            <a:lvl1pPr>
              <a:defRPr sz="525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A430D6-E733-E611-E1EF-A795D0B0362A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 dirty="0"/>
              <a:t>SKO4 / Copyright © 2023 IBM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52CDB94-BA57-B58F-95F0-D406FE34BB40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285703" y="2286000"/>
            <a:ext cx="6645203" cy="0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5CBE6E3-0E18-8A57-578D-D314948AF14F}"/>
              </a:ext>
            </a:extLst>
          </p:cNvPr>
          <p:cNvCxnSpPr/>
          <p:nvPr userDrawn="1"/>
        </p:nvCxnSpPr>
        <p:spPr bwMode="auto">
          <a:xfrm>
            <a:off x="2285702" y="213718"/>
            <a:ext cx="0" cy="4286845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7200B05-7E36-4E03-3739-0BA983764616}"/>
              </a:ext>
            </a:extLst>
          </p:cNvPr>
          <p:cNvCxnSpPr/>
          <p:nvPr userDrawn="1"/>
        </p:nvCxnSpPr>
        <p:spPr bwMode="auto">
          <a:xfrm>
            <a:off x="6857107" y="213718"/>
            <a:ext cx="0" cy="4286845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52FF3B59-8BBA-8C99-9D4D-743723E434FC}"/>
              </a:ext>
            </a:extLst>
          </p:cNvPr>
          <p:cNvCxnSpPr/>
          <p:nvPr userDrawn="1"/>
        </p:nvCxnSpPr>
        <p:spPr bwMode="auto">
          <a:xfrm>
            <a:off x="4570262" y="212598"/>
            <a:ext cx="0" cy="4286845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5355153"/>
      </p:ext>
    </p:extLst>
  </p:cSld>
  <p:clrMapOvr>
    <a:masterClrMapping/>
  </p:clrMapOvr>
  <p:transition spd="med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, 6 stacked, alternate, larg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3E52F-EEA1-D56F-5E7A-C1983151D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168021"/>
            <a:ext cx="4139264" cy="1279922"/>
          </a:xfrm>
        </p:spPr>
        <p:txBody>
          <a:bodyPr rIns="457200"/>
          <a:lstStyle>
            <a:lvl1pPr>
              <a:lnSpc>
                <a:spcPct val="100000"/>
              </a:lnSpc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EDFF798-3B8E-1F19-EBBE-BEB74231299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534223-A15F-A9E6-C7FA-95FFDF117A5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785689" y="213718"/>
            <a:ext cx="1857133" cy="1857970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C1675E3B-BB72-1CF2-CC6C-1977AEAF592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73773" y="213718"/>
            <a:ext cx="1857133" cy="1857970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9258F0BD-A5CC-CECC-5230-86FB175FD6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85689" y="2500313"/>
            <a:ext cx="1857133" cy="1857970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D9573D61-18CF-FC91-A019-041D3206DAE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073773" y="2500313"/>
            <a:ext cx="1857133" cy="1857970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75681CC4-265E-A18C-1C70-60E527BC624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1904" y="2500313"/>
            <a:ext cx="1857133" cy="1857970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8D234ED4-217E-BF9B-FDEE-0BE07F831ED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499987" y="2500313"/>
            <a:ext cx="1857133" cy="1857970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A5ACE3-ACF8-D072-E98D-B30BD47D0818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 dirty="0"/>
              <a:t>SKO4 / Copyright © 2023 IBM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F455E69-0B51-1D31-E569-651079398D33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15475" y="2286000"/>
            <a:ext cx="8715431" cy="0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4C560F4-CB2D-6B04-588B-57BB4D4E6DC3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285702" y="2286000"/>
            <a:ext cx="0" cy="2214563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87B78A1-A315-98D3-1692-18AAAF4C6002}"/>
              </a:ext>
            </a:extLst>
          </p:cNvPr>
          <p:cNvCxnSpPr/>
          <p:nvPr userDrawn="1"/>
        </p:nvCxnSpPr>
        <p:spPr bwMode="auto">
          <a:xfrm>
            <a:off x="6857107" y="213718"/>
            <a:ext cx="0" cy="4286845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764036E-86AB-0893-B72B-200B84A6BCFD}"/>
              </a:ext>
            </a:extLst>
          </p:cNvPr>
          <p:cNvCxnSpPr/>
          <p:nvPr userDrawn="1"/>
        </p:nvCxnSpPr>
        <p:spPr bwMode="auto">
          <a:xfrm>
            <a:off x="4570262" y="212598"/>
            <a:ext cx="0" cy="4286845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6949602"/>
      </p:ext>
    </p:extLst>
  </p:cSld>
  <p:clrMapOvr>
    <a:masterClrMapping/>
  </p:clrMapOvr>
  <p:transition spd="med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, 6 stacked, alternate, small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3E52F-EEA1-D56F-5E7A-C1983151D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213717"/>
            <a:ext cx="1855943" cy="1279922"/>
          </a:xfrm>
        </p:spPr>
        <p:txBody>
          <a:bodyPr rIns="0"/>
          <a:lstStyle>
            <a:lvl1pPr>
              <a:lnSpc>
                <a:spcPct val="110000"/>
              </a:lnSpc>
              <a:defRPr sz="135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EDFF798-3B8E-1F19-EBBE-BEB74231299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534223-A15F-A9E6-C7FA-95FFDF117A5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785689" y="213718"/>
            <a:ext cx="1857133" cy="1857970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C1675E3B-BB72-1CF2-CC6C-1977AEAF592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73773" y="213718"/>
            <a:ext cx="1857133" cy="1857970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9258F0BD-A5CC-CECC-5230-86FB175FD6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85689" y="2500313"/>
            <a:ext cx="1857133" cy="1857970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D9573D61-18CF-FC91-A019-041D3206DAE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073773" y="2500313"/>
            <a:ext cx="1857133" cy="1857970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75681CC4-265E-A18C-1C70-60E527BC624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1904" y="2500313"/>
            <a:ext cx="1857133" cy="1857970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8D234ED4-217E-BF9B-FDEE-0BE07F831ED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499987" y="2500313"/>
            <a:ext cx="1857133" cy="1857970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A5ACE3-ACF8-D072-E98D-B30BD47D0818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 dirty="0"/>
              <a:t>SKO4 / Copyright © 2023 IBM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F455E69-0B51-1D31-E569-651079398D33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15475" y="2286000"/>
            <a:ext cx="8715431" cy="0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4C560F4-CB2D-6B04-588B-57BB4D4E6DC3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285702" y="2286000"/>
            <a:ext cx="0" cy="2214563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87B78A1-A315-98D3-1692-18AAAF4C6002}"/>
              </a:ext>
            </a:extLst>
          </p:cNvPr>
          <p:cNvCxnSpPr/>
          <p:nvPr userDrawn="1"/>
        </p:nvCxnSpPr>
        <p:spPr bwMode="auto">
          <a:xfrm>
            <a:off x="6857107" y="213718"/>
            <a:ext cx="0" cy="4286845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764036E-86AB-0893-B72B-200B84A6BCFD}"/>
              </a:ext>
            </a:extLst>
          </p:cNvPr>
          <p:cNvCxnSpPr/>
          <p:nvPr userDrawn="1"/>
        </p:nvCxnSpPr>
        <p:spPr bwMode="auto">
          <a:xfrm>
            <a:off x="4570262" y="212598"/>
            <a:ext cx="0" cy="4286845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5981264"/>
      </p:ext>
    </p:extLst>
  </p:cSld>
  <p:clrMapOvr>
    <a:masterClrMapping/>
  </p:clrMapOvr>
  <p:transition spd="med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or imagery, half, inse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D0BFE-82FD-94B0-E6D9-A9096777C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213717"/>
            <a:ext cx="1855943" cy="572096"/>
          </a:xfrm>
        </p:spPr>
        <p:txBody>
          <a:bodyPr/>
          <a:lstStyle>
            <a:lvl1pPr>
              <a:lnSpc>
                <a:spcPct val="110000"/>
              </a:lnSpc>
              <a:defRPr sz="105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75B039-5865-7356-B725-0FF3C8F73E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8FE37E5-0FED-B2B2-3150-F02A8956CD3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3094" y="1285875"/>
            <a:ext cx="1858324" cy="3214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88F00625-4E10-D884-2256-56B294B4BA8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99987" y="1285875"/>
            <a:ext cx="1856538" cy="3214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77F84A-1700-568D-FF6C-C74EAF713E1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dirty="0"/>
              <a:t>SKO4 / Copyright © 2023 IBM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3525DFF-EC8A-8C67-14A3-80DE024D87E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785689" y="213718"/>
            <a:ext cx="4142836" cy="4715470"/>
          </a:xfrm>
          <a:solidFill>
            <a:srgbClr val="E0E0E0"/>
          </a:solidFill>
        </p:spPr>
        <p:txBody>
          <a:bodyPr anchor="ctr"/>
          <a:lstStyle>
            <a:lvl1pPr algn="ctr">
              <a:defRPr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Place imagery here</a:t>
            </a:r>
          </a:p>
        </p:txBody>
      </p:sp>
    </p:spTree>
    <p:extLst>
      <p:ext uri="{BB962C8B-B14F-4D97-AF65-F5344CB8AC3E}">
        <p14:creationId xmlns:p14="http://schemas.microsoft.com/office/powerpoint/2010/main" val="2354307985"/>
      </p:ext>
    </p:extLst>
  </p:cSld>
  <p:clrMapOvr>
    <a:masterClrMapping/>
  </p:clrMapOvr>
  <p:transition spd="med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or imagery, 3/4, blee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D0BFE-82FD-94B0-E6D9-A9096777C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213717"/>
            <a:ext cx="1855943" cy="572096"/>
          </a:xfrm>
        </p:spPr>
        <p:txBody>
          <a:bodyPr/>
          <a:lstStyle>
            <a:lvl1pPr>
              <a:lnSpc>
                <a:spcPct val="110000"/>
              </a:lnSpc>
              <a:defRPr sz="105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75B039-5865-7356-B725-0FF3C8F73E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559113-A66F-B148-0A73-FD8B5C2B023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SKO4 / Copyright © 2023 IBM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5EDE688-75EF-DA04-F0B3-24F53FFC6BA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3094" y="1285875"/>
            <a:ext cx="1858324" cy="3214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DE390102-FDF4-C834-3F45-02B57A70ADB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285702" y="0"/>
            <a:ext cx="6858298" cy="5143500"/>
          </a:xfrm>
          <a:solidFill>
            <a:srgbClr val="E0E0E0"/>
          </a:solidFill>
        </p:spPr>
        <p:txBody>
          <a:bodyPr anchor="ctr"/>
          <a:lstStyle>
            <a:lvl1pPr algn="ctr">
              <a:defRPr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Place imagery here</a:t>
            </a:r>
          </a:p>
        </p:txBody>
      </p:sp>
    </p:spTree>
    <p:extLst>
      <p:ext uri="{BB962C8B-B14F-4D97-AF65-F5344CB8AC3E}">
        <p14:creationId xmlns:p14="http://schemas.microsoft.com/office/powerpoint/2010/main" val="2770005574"/>
      </p:ext>
    </p:extLst>
  </p:cSld>
  <p:clrMapOvr>
    <a:masterClrMapping/>
  </p:clrMapOvr>
  <p:transition spd="med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or imagery, 3/4, inse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D0BFE-82FD-94B0-E6D9-A9096777C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213717"/>
            <a:ext cx="1855943" cy="572096"/>
          </a:xfrm>
        </p:spPr>
        <p:txBody>
          <a:bodyPr/>
          <a:lstStyle>
            <a:lvl1pPr>
              <a:lnSpc>
                <a:spcPct val="110000"/>
              </a:lnSpc>
              <a:defRPr sz="105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75B039-5865-7356-B725-0FF3C8F73E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8FE37E5-0FED-B2B2-3150-F02A8956CD3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3094" y="1285875"/>
            <a:ext cx="1858324" cy="3214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8C6A11-84D9-C1BA-F3C9-2E9D1A288B2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dirty="0"/>
              <a:t>SKO4 / Copyright © 2023 IBM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C70703B-65B6-4B78-8B7C-73857A06C3A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499987" y="211932"/>
            <a:ext cx="6430919" cy="4717256"/>
          </a:xfrm>
          <a:solidFill>
            <a:srgbClr val="E0E0E0"/>
          </a:solidFill>
        </p:spPr>
        <p:txBody>
          <a:bodyPr anchor="ctr"/>
          <a:lstStyle>
            <a:lvl1pPr algn="ctr">
              <a:defRPr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Place imagery here</a:t>
            </a:r>
          </a:p>
        </p:txBody>
      </p:sp>
    </p:spTree>
    <p:extLst>
      <p:ext uri="{BB962C8B-B14F-4D97-AF65-F5344CB8AC3E}">
        <p14:creationId xmlns:p14="http://schemas.microsoft.com/office/powerpoint/2010/main" val="2272103124"/>
      </p:ext>
    </p:extLst>
  </p:cSld>
  <p:clrMapOvr>
    <a:masterClrMapping/>
  </p:clrMapOvr>
  <p:transition spd="med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or imagery, blee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0C9F466-AC9D-B311-5655-93E326ED59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6679120-DB81-97FD-CD5A-00DC1F5E665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9144000" cy="5143500"/>
          </a:xfrm>
          <a:solidFill>
            <a:srgbClr val="E0E0E0"/>
          </a:solidFill>
        </p:spPr>
        <p:txBody>
          <a:bodyPr anchor="ctr"/>
          <a:lstStyle>
            <a:lvl1pPr algn="ctr">
              <a:defRPr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Place imagery here</a:t>
            </a:r>
          </a:p>
        </p:txBody>
      </p:sp>
    </p:spTree>
    <p:extLst>
      <p:ext uri="{BB962C8B-B14F-4D97-AF65-F5344CB8AC3E}">
        <p14:creationId xmlns:p14="http://schemas.microsoft.com/office/powerpoint/2010/main" val="1336044468"/>
      </p:ext>
    </p:extLst>
  </p:cSld>
  <p:clrMapOvr>
    <a:masterClrMapping/>
  </p:clrMapOvr>
  <p:transition spd="med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or imagery, inse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0C9F466-AC9D-B311-5655-93E326ED59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4239CCE-9A38-90E1-F860-FF40FBDA240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13094" y="213717"/>
            <a:ext cx="8715431" cy="4717851"/>
          </a:xfrm>
          <a:solidFill>
            <a:srgbClr val="E0E0E0"/>
          </a:solidFill>
        </p:spPr>
        <p:txBody>
          <a:bodyPr anchor="ctr"/>
          <a:lstStyle>
            <a:lvl1pPr algn="ctr">
              <a:defRPr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Place imagery here</a:t>
            </a:r>
          </a:p>
        </p:txBody>
      </p:sp>
    </p:spTree>
    <p:extLst>
      <p:ext uri="{BB962C8B-B14F-4D97-AF65-F5344CB8AC3E}">
        <p14:creationId xmlns:p14="http://schemas.microsoft.com/office/powerpoint/2010/main" val="2557262932"/>
      </p:ext>
    </p:extLst>
  </p:cSld>
  <p:clrMapOvr>
    <a:masterClrMapping/>
  </p:clrMapOvr>
  <p:transition spd="med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s, profiles, contributor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D0BFE-82FD-94B0-E6D9-A9096777C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213717"/>
            <a:ext cx="1855943" cy="572096"/>
          </a:xfrm>
        </p:spPr>
        <p:txBody>
          <a:bodyPr/>
          <a:lstStyle>
            <a:lvl1pPr>
              <a:lnSpc>
                <a:spcPct val="110000"/>
              </a:lnSpc>
              <a:defRPr sz="105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75B039-5865-7356-B725-0FF3C8F73E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B8510EE-4140-AEDB-B7AB-EF1D4B72D2A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13094" y="2295525"/>
            <a:ext cx="927376" cy="928688"/>
          </a:xfrm>
          <a:solidFill>
            <a:srgbClr val="E0E0E0"/>
          </a:solid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accent5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Place imagery here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26F49A0-96BE-0B44-B1C8-17D765B10B3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85708" y="2295525"/>
            <a:ext cx="2140465" cy="928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3F048335-9A0B-2C1F-47A6-67051F20075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13094" y="3571875"/>
            <a:ext cx="927376" cy="928688"/>
          </a:xfrm>
          <a:solidFill>
            <a:srgbClr val="E0E0E0"/>
          </a:solid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accent5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Place imagery here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D4772377-8015-4C99-7ED3-E4475C524D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85708" y="3571875"/>
            <a:ext cx="2140465" cy="928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D83A84-CCD3-C297-7314-225B96D47D6A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dirty="0"/>
              <a:t>SKO4 / Copyright © 2023 IBM</a:t>
            </a:r>
          </a:p>
        </p:txBody>
      </p:sp>
      <p:sp>
        <p:nvSpPr>
          <p:cNvPr id="17" name="Picture Placeholder 7">
            <a:extLst>
              <a:ext uri="{FF2B5EF4-FFF2-40B4-BE49-F238E27FC236}">
                <a16:creationId xmlns:a16="http://schemas.microsoft.com/office/drawing/2014/main" id="{E889D859-F4A1-3E97-F05E-8D134A25B9F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213094" y="1000125"/>
            <a:ext cx="927376" cy="928688"/>
          </a:xfrm>
          <a:solidFill>
            <a:srgbClr val="E0E0E0"/>
          </a:solidFill>
        </p:spPr>
        <p:txBody>
          <a:bodyPr anchor="ctr"/>
          <a:lstStyle>
            <a:lvl1pPr algn="ctr">
              <a:defRPr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Place imagery here</a:t>
            </a: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31D025A0-5106-DFB0-90B1-8B366B78913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285708" y="1000125"/>
            <a:ext cx="2140465" cy="928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9" name="Picture Placeholder 7">
            <a:extLst>
              <a:ext uri="{FF2B5EF4-FFF2-40B4-BE49-F238E27FC236}">
                <a16:creationId xmlns:a16="http://schemas.microsoft.com/office/drawing/2014/main" id="{A33F8C74-1D30-FEA9-4F3C-636531C86142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783309" y="2295525"/>
            <a:ext cx="927376" cy="928688"/>
          </a:xfrm>
          <a:solidFill>
            <a:srgbClr val="E0E0E0"/>
          </a:solid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accent5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Place imagery here</a:t>
            </a:r>
          </a:p>
        </p:txBody>
      </p:sp>
      <p:sp>
        <p:nvSpPr>
          <p:cNvPr id="20" name="Text Placeholder 9">
            <a:extLst>
              <a:ext uri="{FF2B5EF4-FFF2-40B4-BE49-F238E27FC236}">
                <a16:creationId xmlns:a16="http://schemas.microsoft.com/office/drawing/2014/main" id="{A52D1EA1-405F-7875-BAB9-B258776E146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855922" y="2295525"/>
            <a:ext cx="2140465" cy="928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1" name="Picture Placeholder 7">
            <a:extLst>
              <a:ext uri="{FF2B5EF4-FFF2-40B4-BE49-F238E27FC236}">
                <a16:creationId xmlns:a16="http://schemas.microsoft.com/office/drawing/2014/main" id="{2E690121-61A1-708E-E5B8-5B65A668E628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4783309" y="3571875"/>
            <a:ext cx="927376" cy="928688"/>
          </a:xfrm>
          <a:solidFill>
            <a:srgbClr val="E0E0E0"/>
          </a:solid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accent5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Place imagery here</a:t>
            </a:r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73849969-24A3-113A-C58E-4A4B0FB29BA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855922" y="3571875"/>
            <a:ext cx="2140465" cy="928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3" name="Picture Placeholder 7">
            <a:extLst>
              <a:ext uri="{FF2B5EF4-FFF2-40B4-BE49-F238E27FC236}">
                <a16:creationId xmlns:a16="http://schemas.microsoft.com/office/drawing/2014/main" id="{F94AC7E0-2DC4-5DEB-8E1E-2F27996F98E6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4783309" y="1000125"/>
            <a:ext cx="927376" cy="928688"/>
          </a:xfrm>
          <a:solidFill>
            <a:srgbClr val="E0E0E0"/>
          </a:solid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accent5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Place imagery here</a:t>
            </a:r>
          </a:p>
        </p:txBody>
      </p:sp>
      <p:sp>
        <p:nvSpPr>
          <p:cNvPr id="24" name="Text Placeholder 9">
            <a:extLst>
              <a:ext uri="{FF2B5EF4-FFF2-40B4-BE49-F238E27FC236}">
                <a16:creationId xmlns:a16="http://schemas.microsoft.com/office/drawing/2014/main" id="{3E3566C7-C728-77B2-2A34-BBB83D482F5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855922" y="1000125"/>
            <a:ext cx="2140465" cy="928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771598550"/>
      </p:ext>
    </p:extLst>
  </p:cSld>
  <p:clrMapOvr>
    <a:masterClrMapping/>
  </p:clrMapOvr>
  <p:transition spd="med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D0BFE-82FD-94B0-E6D9-A9096777C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213717"/>
            <a:ext cx="1855943" cy="1715095"/>
          </a:xfrm>
        </p:spPr>
        <p:txBody>
          <a:bodyPr/>
          <a:lstStyle>
            <a:lvl1pPr>
              <a:lnSpc>
                <a:spcPct val="110000"/>
              </a:lnSpc>
              <a:defRPr sz="105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75B039-5865-7356-B725-0FF3C8F73E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B3D8D357-75A1-F4FD-F531-380CF7DE4340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2499987" y="213718"/>
            <a:ext cx="6428538" cy="4286845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table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8A8EE3-1224-3A4B-8A9E-611D8DCF629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SKO4 / Copyright © 2023 IBM</a:t>
            </a:r>
          </a:p>
        </p:txBody>
      </p:sp>
    </p:spTree>
    <p:extLst>
      <p:ext uri="{BB962C8B-B14F-4D97-AF65-F5344CB8AC3E}">
        <p14:creationId xmlns:p14="http://schemas.microsoft.com/office/powerpoint/2010/main" val="1734571737"/>
      </p:ext>
    </p:extLst>
  </p:cSld>
  <p:clrMapOvr>
    <a:masterClrMapping/>
  </p:clrMapOvr>
  <p:transition spd="med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D0BFE-82FD-94B0-E6D9-A9096777C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213717"/>
            <a:ext cx="1855943" cy="572096"/>
          </a:xfrm>
        </p:spPr>
        <p:txBody>
          <a:bodyPr/>
          <a:lstStyle>
            <a:lvl1pPr>
              <a:lnSpc>
                <a:spcPct val="110000"/>
              </a:lnSpc>
              <a:defRPr sz="105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75B039-5865-7356-B725-0FF3C8F73E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559113-A66F-B148-0A73-FD8B5C2B023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SKO4 / Copyright © 2023 IBM</a:t>
            </a:r>
          </a:p>
        </p:txBody>
      </p:sp>
    </p:spTree>
    <p:extLst>
      <p:ext uri="{BB962C8B-B14F-4D97-AF65-F5344CB8AC3E}">
        <p14:creationId xmlns:p14="http://schemas.microsoft.com/office/powerpoint/2010/main" val="2843678107"/>
      </p:ext>
    </p:extLst>
  </p:cSld>
  <p:clrMapOvr>
    <a:masterClrMapping/>
  </p:clrMapOvr>
  <p:transition spd="med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gal disclaimer, one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6B28863-5461-63E4-5E4C-381DE7E84E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B717A5-5D28-36C3-250F-93E0C68721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3094" y="213717"/>
            <a:ext cx="1858324" cy="1072158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2400"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2400"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2400"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sz="2400"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3FF5DC1-E283-8AC5-8620-93647430318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71392" y="213718"/>
            <a:ext cx="1857133" cy="4286845"/>
          </a:xfrm>
        </p:spPr>
        <p:txBody>
          <a:bodyPr/>
          <a:lstStyle>
            <a:lvl1pPr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 marL="54864" indent="-54864"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 marL="109728" indent="-54864"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 marL="164592" indent="-54864"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5pPr>
          </a:lstStyle>
          <a:p>
            <a:r>
              <a:rPr lang="en-US" dirty="0"/>
              <a:t>Copy and paste appropriate legal disclaimer text from one of the three options in the PDF guidance deck, found on pages 22-24. Always use the proper legal disclaimer for your presentation audience.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4A6E1A4-1881-81E9-2BBE-BC4DBFE11A0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/>
              <a:t>SKO4 / Copyright © 2023 IBM</a:t>
            </a:r>
          </a:p>
        </p:txBody>
      </p:sp>
    </p:spTree>
    <p:extLst>
      <p:ext uri="{BB962C8B-B14F-4D97-AF65-F5344CB8AC3E}">
        <p14:creationId xmlns:p14="http://schemas.microsoft.com/office/powerpoint/2010/main" val="1856303003"/>
      </p:ext>
    </p:extLst>
  </p:cSld>
  <p:clrMapOvr>
    <a:masterClrMapping/>
  </p:clrMapOvr>
  <p:transition spd="med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gal disclaimer, two column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6B28863-5461-63E4-5E4C-381DE7E84E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B717A5-5D28-36C3-250F-93E0C68721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3094" y="213717"/>
            <a:ext cx="1858324" cy="1072158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2400"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2400"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2400"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sz="2400"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3FF5DC1-E283-8AC5-8620-93647430318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71392" y="213718"/>
            <a:ext cx="1857133" cy="4286845"/>
          </a:xfrm>
        </p:spPr>
        <p:txBody>
          <a:bodyPr/>
          <a:lstStyle>
            <a:lvl1pPr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 marL="54864" indent="-54864"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 marL="109728" indent="-54864"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 marL="164592" indent="-54864"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5pPr>
          </a:lstStyle>
          <a:p>
            <a:r>
              <a:rPr lang="en-US" dirty="0"/>
              <a:t>Copy and paste appropriate legal disclaimer text from one of the three options in the PDF guidance deck, found on pages 22-24. Always use the proper legal disclaimer for your presentation audience.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4A6E1A4-1881-81E9-2BBE-BC4DBFE11A0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/>
              <a:t>SKO4 / Copyright © 2023 IBM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54E531DA-4051-706E-065B-21A0391415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85689" y="213718"/>
            <a:ext cx="1857133" cy="4286845"/>
          </a:xfrm>
        </p:spPr>
        <p:txBody>
          <a:bodyPr/>
          <a:lstStyle>
            <a:lvl1pPr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 marL="54864" indent="-54864"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 marL="109728" indent="-54864"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 marL="164592" indent="-54864"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5pPr>
          </a:lstStyle>
          <a:p>
            <a:r>
              <a:rPr lang="en-US" dirty="0"/>
              <a:t>Copy and paste appropriate legal disclaimer text from one of the three options in the PDF guidance deck, found on pages 22-24. Always use the proper legal disclaimer for your presentation audience.</a:t>
            </a:r>
          </a:p>
        </p:txBody>
      </p:sp>
    </p:spTree>
    <p:extLst>
      <p:ext uri="{BB962C8B-B14F-4D97-AF65-F5344CB8AC3E}">
        <p14:creationId xmlns:p14="http://schemas.microsoft.com/office/powerpoint/2010/main" val="2932566916"/>
      </p:ext>
    </p:extLst>
  </p:cSld>
  <p:clrMapOvr>
    <a:masterClrMapping/>
  </p:clrMapOvr>
  <p:transition spd="med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7060FE5-C047-4041-AB41-F553D2847E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31770" y="2319802"/>
            <a:ext cx="1295993" cy="51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168130"/>
      </p:ext>
    </p:extLst>
  </p:cSld>
  <p:clrMapOvr>
    <a:masterClrMapping/>
  </p:clrMapOvr>
  <p:transition spd="med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3DA3F-DF8B-2735-A09F-2C03E84C9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EC024C-CA77-B25C-B382-C8FF936E2B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2276E8-86BC-CAB5-CAB8-B08FA0B09A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EF5A1D-35C9-6C60-6033-621BFBB67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665C1-DBBB-4509-A31B-91B20A88CEF8}" type="datetimeFigureOut">
              <a:rPr lang="en-DE" smtClean="0"/>
              <a:t>6/7/24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36AAF8-3B34-9B7B-544D-5029A9656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5FB87D-4B52-4420-A89F-B924240D4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B78E1-36A8-439B-8B86-90EBE7E75C4F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77814723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, imag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A7055A2-0B5C-73F2-C2DB-FC7245A7AB3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9144000" cy="4500563"/>
          </a:xfrm>
          <a:solidFill>
            <a:srgbClr val="E0E0E0"/>
          </a:solidFill>
        </p:spPr>
        <p:txBody>
          <a:bodyPr anchor="ctr"/>
          <a:lstStyle>
            <a:lvl1pPr algn="ctr">
              <a:defRPr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Place imagery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B36957-63E4-1587-AB6D-C18AE4E04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094" y="157734"/>
            <a:ext cx="4143431" cy="2358033"/>
          </a:xfrm>
        </p:spPr>
        <p:txBody>
          <a:bodyPr/>
          <a:lstStyle>
            <a:lvl1pPr>
              <a:lnSpc>
                <a:spcPct val="100000"/>
              </a:lnSpc>
              <a:defRPr sz="3225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04A9AD-5866-6BA4-C928-31A5F88EF1E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3094" y="4535349"/>
            <a:ext cx="1851467" cy="428625"/>
          </a:xfrm>
        </p:spPr>
        <p:txBody>
          <a:bodyPr anchor="b"/>
          <a:lstStyle>
            <a:lvl1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D4A8A02-E5FB-018D-1574-2015680C3A0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05059" y="4535349"/>
            <a:ext cx="1851467" cy="428625"/>
          </a:xfrm>
        </p:spPr>
        <p:txBody>
          <a:bodyPr anchor="b"/>
          <a:lstStyle>
            <a:lvl1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18F6040-10C6-A4A5-7C1E-09A9F553C0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56275" y="4701045"/>
            <a:ext cx="614283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670064"/>
      </p:ext>
    </p:extLst>
  </p:cSld>
  <p:clrMapOvr>
    <a:masterClrMapping/>
  </p:clrMapOvr>
  <p:transition spd="med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, cy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D23798D-A03E-2BC6-136A-14C1E387E723}"/>
              </a:ext>
            </a:extLst>
          </p:cNvPr>
          <p:cNvSpPr/>
          <p:nvPr userDrawn="1"/>
        </p:nvSpPr>
        <p:spPr bwMode="auto">
          <a:xfrm>
            <a:off x="0" y="0"/>
            <a:ext cx="9144000" cy="45005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E5F6FF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34286" tIns="34286" rIns="34286" bIns="34286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3429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IBM Plex Sans Light"/>
              <a:buNone/>
              <a:tabLst/>
            </a:pPr>
            <a:endParaRPr kumimoji="0" lang="en-US" sz="525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B36957-63E4-1587-AB6D-C18AE4E04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094" y="157734"/>
            <a:ext cx="4143431" cy="1715095"/>
          </a:xfrm>
        </p:spPr>
        <p:txBody>
          <a:bodyPr/>
          <a:lstStyle>
            <a:lvl1pPr>
              <a:lnSpc>
                <a:spcPct val="100000"/>
              </a:lnSpc>
              <a:defRPr sz="3225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1A05E1-C4FC-6CB8-4FF6-0C8D93ACE5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56275" y="4701045"/>
            <a:ext cx="614283" cy="228600"/>
          </a:xfrm>
          <a:prstGeom prst="rect">
            <a:avLst/>
          </a:prstGeom>
        </p:spPr>
      </p:pic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28CADC67-06E4-9D0B-7A49-159C1E99D5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3094" y="4535349"/>
            <a:ext cx="1851467" cy="428625"/>
          </a:xfrm>
        </p:spPr>
        <p:txBody>
          <a:bodyPr anchor="b"/>
          <a:lstStyle>
            <a:lvl1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BAFC6AD-C46B-8438-C789-096006859E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05059" y="4535349"/>
            <a:ext cx="1851467" cy="428625"/>
          </a:xfrm>
        </p:spPr>
        <p:txBody>
          <a:bodyPr anchor="b"/>
          <a:lstStyle>
            <a:lvl1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806605488"/>
      </p:ext>
    </p:extLst>
  </p:cSld>
  <p:clrMapOvr>
    <a:masterClrMapping/>
  </p:clrMapOvr>
  <p:transition spd="med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, plai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36957-63E4-1587-AB6D-C18AE4E04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094" y="157734"/>
            <a:ext cx="4143431" cy="1715095"/>
          </a:xfrm>
        </p:spPr>
        <p:txBody>
          <a:bodyPr/>
          <a:lstStyle>
            <a:lvl1pPr>
              <a:lnSpc>
                <a:spcPct val="100000"/>
              </a:lnSpc>
              <a:defRPr sz="322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6B9281-0E53-739D-E17B-6D94770D30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56275" y="4701045"/>
            <a:ext cx="614283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7930"/>
      </p:ext>
    </p:extLst>
  </p:cSld>
  <p:clrMapOvr>
    <a:masterClrMapping/>
  </p:clrMapOvr>
  <p:transition spd="med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, plain, business uni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36957-63E4-1587-AB6D-C18AE4E04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094" y="157734"/>
            <a:ext cx="4143431" cy="1715095"/>
          </a:xfrm>
        </p:spPr>
        <p:txBody>
          <a:bodyPr/>
          <a:lstStyle>
            <a:lvl1pPr>
              <a:lnSpc>
                <a:spcPct val="100000"/>
              </a:lnSpc>
              <a:defRPr sz="3225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A2629C-3C99-5809-3D6C-46ACEB922F7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3094" y="4679429"/>
            <a:ext cx="4143431" cy="285750"/>
          </a:xfrm>
        </p:spPr>
        <p:txBody>
          <a:bodyPr anchor="b"/>
          <a:lstStyle>
            <a:lvl1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22DCEBD-8062-3355-4A71-D28385043E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56275" y="4701045"/>
            <a:ext cx="614283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85534"/>
      </p:ext>
    </p:extLst>
  </p:cSld>
  <p:clrMapOvr>
    <a:masterClrMapping/>
  </p:clrMapOvr>
  <p:transition spd="med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, imagery, half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CD5B627-E439-376E-A00C-87BAFF059FD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785689" y="213718"/>
            <a:ext cx="4142836" cy="4715470"/>
          </a:xfrm>
          <a:solidFill>
            <a:srgbClr val="E0E0E0"/>
          </a:solidFill>
        </p:spPr>
        <p:txBody>
          <a:bodyPr anchor="ctr"/>
          <a:lstStyle>
            <a:lvl1pPr algn="ctr">
              <a:defRPr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Place imagery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3A412C-EE28-6248-612D-41BAAD7F0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571" y="157734"/>
            <a:ext cx="3787409" cy="3929658"/>
          </a:xfrm>
        </p:spPr>
        <p:txBody>
          <a:bodyPr/>
          <a:lstStyle>
            <a:lvl1pPr>
              <a:lnSpc>
                <a:spcPct val="100000"/>
              </a:lnSpc>
              <a:defRPr sz="3225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35CD4FC-3A11-28F6-09EF-9089FE9596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3359" y="4700356"/>
            <a:ext cx="614283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646678"/>
      </p:ext>
    </p:extLst>
  </p:cSld>
  <p:clrMapOvr>
    <a:masterClrMapping/>
  </p:clrMapOvr>
  <p:transition spd="med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, imagery, half, business uni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CD5B627-E439-376E-A00C-87BAFF059FD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785689" y="213718"/>
            <a:ext cx="4142836" cy="4715470"/>
          </a:xfrm>
          <a:solidFill>
            <a:srgbClr val="E0E0E0"/>
          </a:solidFill>
        </p:spPr>
        <p:txBody>
          <a:bodyPr anchor="ctr"/>
          <a:lstStyle>
            <a:lvl1pPr algn="ctr">
              <a:defRPr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Place imagery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3A412C-EE28-6248-612D-41BAAD7F0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094" y="641747"/>
            <a:ext cx="3786885" cy="3501628"/>
          </a:xfrm>
        </p:spPr>
        <p:txBody>
          <a:bodyPr/>
          <a:lstStyle>
            <a:lvl1pPr>
              <a:lnSpc>
                <a:spcPct val="100000"/>
              </a:lnSpc>
              <a:defRPr sz="3225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6E74B7-8F2A-46A5-97C4-76677246CFA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3094" y="214312"/>
            <a:ext cx="3786885" cy="214313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2"/>
                </a:solidFill>
              </a:defRPr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1E1290-FE86-28FE-CC32-A32973D2D1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3359" y="4700356"/>
            <a:ext cx="614283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870085"/>
      </p:ext>
    </p:extLst>
  </p:cSld>
  <p:clrMapOvr>
    <a:masterClrMapping/>
  </p:clrMapOvr>
  <p:transition spd="med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36957-63E4-1587-AB6D-C18AE4E04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094" y="168021"/>
            <a:ext cx="1858324" cy="1715095"/>
          </a:xfr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75443B4-0187-FC99-0FDE-8EB191B6CEF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85689" y="213718"/>
            <a:ext cx="1857133" cy="4286845"/>
          </a:xfrm>
        </p:spPr>
        <p:txBody>
          <a:bodyPr/>
          <a:lstStyle>
            <a:lvl1pPr defTabSz="435483">
              <a:spcBef>
                <a:spcPts val="0"/>
              </a:spcBef>
              <a:defRPr>
                <a:solidFill>
                  <a:schemeClr val="tx1"/>
                </a:solidFill>
              </a:defRPr>
            </a:lvl1pPr>
            <a:lvl2pPr defTabSz="435483">
              <a:spcBef>
                <a:spcPts val="0"/>
              </a:spcBef>
              <a:defRPr>
                <a:solidFill>
                  <a:schemeClr val="tx1"/>
                </a:solidFill>
              </a:defRPr>
            </a:lvl2pPr>
            <a:lvl3pPr defTabSz="435483">
              <a:spcBef>
                <a:spcPts val="0"/>
              </a:spcBef>
              <a:defRPr>
                <a:solidFill>
                  <a:schemeClr val="tx1"/>
                </a:solidFill>
              </a:defRPr>
            </a:lvl3pPr>
            <a:lvl4pPr defTabSz="435483">
              <a:spcBef>
                <a:spcPts val="0"/>
              </a:spcBef>
              <a:defRPr>
                <a:solidFill>
                  <a:schemeClr val="tx1"/>
                </a:solidFill>
              </a:defRPr>
            </a:lvl4pPr>
            <a:lvl5pPr defTabSz="435483">
              <a:spcBef>
                <a:spcPts val="0"/>
              </a:spcBef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A647AD3-098B-D1AB-C8D8-463E38402F9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72582" y="213718"/>
            <a:ext cx="1855943" cy="4286845"/>
          </a:xfrm>
        </p:spPr>
        <p:txBody>
          <a:bodyPr/>
          <a:lstStyle>
            <a:lvl1pPr defTabSz="435483">
              <a:spcBef>
                <a:spcPts val="0"/>
              </a:spcBef>
              <a:defRPr>
                <a:solidFill>
                  <a:schemeClr val="tx1"/>
                </a:solidFill>
              </a:defRPr>
            </a:lvl1pPr>
            <a:lvl2pPr defTabSz="435483">
              <a:spcBef>
                <a:spcPts val="0"/>
              </a:spcBef>
              <a:defRPr>
                <a:solidFill>
                  <a:schemeClr val="tx1"/>
                </a:solidFill>
              </a:defRPr>
            </a:lvl2pPr>
            <a:lvl3pPr defTabSz="435483">
              <a:spcBef>
                <a:spcPts val="0"/>
              </a:spcBef>
              <a:defRPr>
                <a:solidFill>
                  <a:schemeClr val="tx1"/>
                </a:solidFill>
              </a:defRPr>
            </a:lvl3pPr>
            <a:lvl4pPr defTabSz="435483">
              <a:spcBef>
                <a:spcPts val="0"/>
              </a:spcBef>
              <a:defRPr>
                <a:solidFill>
                  <a:schemeClr val="tx1"/>
                </a:solidFill>
              </a:defRPr>
            </a:lvl4pPr>
            <a:lvl5pPr defTabSz="435483">
              <a:spcBef>
                <a:spcPts val="0"/>
              </a:spcBef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Slide Number Placeholder">
            <a:extLst>
              <a:ext uri="{FF2B5EF4-FFF2-40B4-BE49-F238E27FC236}">
                <a16:creationId xmlns:a16="http://schemas.microsoft.com/office/drawing/2014/main" id="{7F4D3A79-AFC3-BF88-B6CC-E6183F615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6395" y="4837777"/>
            <a:ext cx="282130" cy="9233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2DCF13-4170-1EDA-F05B-655609585EC6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2024 Leadership Acceleration Academy    </a:t>
            </a:r>
          </a:p>
        </p:txBody>
      </p:sp>
    </p:spTree>
    <p:extLst>
      <p:ext uri="{BB962C8B-B14F-4D97-AF65-F5344CB8AC3E}">
        <p14:creationId xmlns:p14="http://schemas.microsoft.com/office/powerpoint/2010/main" val="2626734589"/>
      </p:ext>
    </p:extLst>
  </p:cSld>
  <p:clrMapOvr>
    <a:masterClrMapping/>
  </p:clrMapOvr>
  <p:transition spd="med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36957-63E4-1587-AB6D-C18AE4E04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094" y="168021"/>
            <a:ext cx="4143431" cy="1072158"/>
          </a:xfrm>
        </p:spPr>
        <p:txBody>
          <a:bodyPr rIns="457200"/>
          <a:lstStyle>
            <a:lvl1pPr>
              <a:lnSpc>
                <a:spcPct val="100000"/>
              </a:lnSpc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B1796CE7-FE67-2667-09E7-6A5DEF68AEB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46395" y="4837777"/>
            <a:ext cx="282130" cy="9233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FA44BF-58DD-7FDA-8FF0-96DD7616B72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2024 Leadership Acceleration Academy    </a:t>
            </a:r>
          </a:p>
        </p:txBody>
      </p:sp>
    </p:spTree>
    <p:extLst>
      <p:ext uri="{BB962C8B-B14F-4D97-AF65-F5344CB8AC3E}">
        <p14:creationId xmlns:p14="http://schemas.microsoft.com/office/powerpoint/2010/main" val="1749503258"/>
      </p:ext>
    </p:extLst>
  </p:cSld>
  <p:clrMapOvr>
    <a:masterClrMapping/>
  </p:clrMapOvr>
  <p:transition spd="med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C7EC0-4BFB-A603-5703-0D692C626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142875"/>
            <a:ext cx="6427347" cy="3071813"/>
          </a:xfrm>
        </p:spPr>
        <p:txBody>
          <a:bodyPr/>
          <a:lstStyle>
            <a:lvl1pPr>
              <a:defRPr sz="6450" b="0" i="0">
                <a:solidFill>
                  <a:schemeClr val="tx2"/>
                </a:solidFill>
                <a:latin typeface="IBM Plex Sans ExtLt" panose="020B030305020300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40C9739F-E9DC-E9F7-C95C-1CC2D2A4AD6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46395" y="4837777"/>
            <a:ext cx="282130" cy="9233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59283E-393C-983A-4DEF-680312DA49C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2024 Leadership Acceleration Academy    </a:t>
            </a:r>
          </a:p>
        </p:txBody>
      </p:sp>
    </p:spTree>
    <p:extLst>
      <p:ext uri="{BB962C8B-B14F-4D97-AF65-F5344CB8AC3E}">
        <p14:creationId xmlns:p14="http://schemas.microsoft.com/office/powerpoint/2010/main" val="3684307060"/>
      </p:ext>
    </p:extLst>
  </p:cSld>
  <p:clrMapOvr>
    <a:masterClrMapping/>
  </p:clrMapOvr>
  <p:transition spd="med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out, head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36957-63E4-1587-AB6D-C18AE4E04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094" y="168021"/>
            <a:ext cx="3715457" cy="1072158"/>
          </a:xfr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4631A-4ED7-F527-1CBC-9AF7BE2CB67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88287" y="168021"/>
            <a:ext cx="4140238" cy="3215283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400">
                <a:solidFill>
                  <a:schemeClr val="tx2"/>
                </a:solidFill>
              </a:defRPr>
            </a:lvl1pPr>
            <a:lvl2pPr marL="219456" indent="-219456">
              <a:lnSpc>
                <a:spcPct val="100000"/>
              </a:lnSpc>
              <a:spcBef>
                <a:spcPts val="0"/>
              </a:spcBef>
              <a:defRPr sz="2400">
                <a:solidFill>
                  <a:schemeClr val="tx2"/>
                </a:solidFill>
              </a:defRPr>
            </a:lvl2pPr>
            <a:lvl3pPr marL="411480" indent="-219456">
              <a:lnSpc>
                <a:spcPct val="100000"/>
              </a:lnSpc>
              <a:spcBef>
                <a:spcPts val="0"/>
              </a:spcBef>
              <a:defRPr sz="2400">
                <a:solidFill>
                  <a:schemeClr val="tx2"/>
                </a:solidFill>
              </a:defRPr>
            </a:lvl3pPr>
            <a:lvl4pPr marL="658368">
              <a:lnSpc>
                <a:spcPct val="100000"/>
              </a:lnSpc>
              <a:spcBef>
                <a:spcPts val="0"/>
              </a:spcBef>
              <a:defRPr sz="2400">
                <a:solidFill>
                  <a:schemeClr val="tx2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B8A15A1C-3CA6-9F1A-8EB1-9457489FC98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2A9BFF-2196-C7EB-8D92-65A91971211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2024 Leadership Acceleration Academy    </a:t>
            </a:r>
          </a:p>
        </p:txBody>
      </p:sp>
    </p:spTree>
    <p:extLst>
      <p:ext uri="{BB962C8B-B14F-4D97-AF65-F5344CB8AC3E}">
        <p14:creationId xmlns:p14="http://schemas.microsoft.com/office/powerpoint/2010/main" val="2441669156"/>
      </p:ext>
    </p:extLst>
  </p:cSld>
  <p:clrMapOvr>
    <a:masterClrMapping/>
  </p:clrMapOvr>
  <p:transition spd="med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out, stand-al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36957-63E4-1587-AB6D-C18AE4E04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094" y="150876"/>
            <a:ext cx="5497590" cy="3643908"/>
          </a:xfrm>
        </p:spPr>
        <p:txBody>
          <a:bodyPr/>
          <a:lstStyle>
            <a:lvl1pPr>
              <a:lnSpc>
                <a:spcPct val="100000"/>
              </a:lnSpc>
              <a:defRPr sz="3225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1AC698F3-E0DB-1FF3-7445-7480226D1D3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46395" y="4837777"/>
            <a:ext cx="282130" cy="9233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937611-FC61-E2BE-9D7D-38E4AAB40ED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2024 Leadership Acceleration Academy    </a:t>
            </a:r>
          </a:p>
        </p:txBody>
      </p:sp>
    </p:spTree>
    <p:extLst>
      <p:ext uri="{BB962C8B-B14F-4D97-AF65-F5344CB8AC3E}">
        <p14:creationId xmlns:p14="http://schemas.microsoft.com/office/powerpoint/2010/main" val="2509253668"/>
      </p:ext>
    </p:extLst>
  </p:cSld>
  <p:clrMapOvr>
    <a:masterClrMapping/>
  </p:clrMapOvr>
  <p:transition spd="med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, 2 callouts, vertic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20D7FD-6784-59C5-938D-4728A153F5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3094" y="3486150"/>
            <a:ext cx="4143431" cy="1328738"/>
          </a:xfrm>
        </p:spPr>
        <p:txBody>
          <a:bodyPr anchor="b"/>
          <a:lstStyle>
            <a:lvl1pPr>
              <a:lnSpc>
                <a:spcPct val="90000"/>
              </a:lnSpc>
              <a:spcBef>
                <a:spcPts val="0"/>
              </a:spcBef>
              <a:defRPr sz="9675" b="0" i="0">
                <a:solidFill>
                  <a:schemeClr val="accent2">
                    <a:lumMod val="75000"/>
                  </a:schemeClr>
                </a:solidFill>
                <a:latin typeface="IBM Plex Sans ExtLt" panose="020B0303050203000203" pitchFamily="34" charset="0"/>
              </a:defRPr>
            </a:lvl1pPr>
          </a:lstStyle>
          <a:p>
            <a:r>
              <a:rPr lang="en-US" dirty="0"/>
              <a:t>↗︎00M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F395CBF-E65B-9A42-BAE5-C2B2BD9B7B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85689" y="3486150"/>
            <a:ext cx="4142836" cy="1328738"/>
          </a:xfrm>
        </p:spPr>
        <p:txBody>
          <a:bodyPr anchor="b"/>
          <a:lstStyle>
            <a:lvl1pPr>
              <a:lnSpc>
                <a:spcPct val="90000"/>
              </a:lnSpc>
              <a:spcBef>
                <a:spcPts val="0"/>
              </a:spcBef>
              <a:defRPr sz="9675" b="0" i="0">
                <a:solidFill>
                  <a:schemeClr val="accent2">
                    <a:lumMod val="75000"/>
                  </a:schemeClr>
                </a:solidFill>
                <a:latin typeface="IBM Plex Sans ExtLt" panose="020B0303050203000203" pitchFamily="34" charset="0"/>
              </a:defRPr>
            </a:lvl1pPr>
          </a:lstStyle>
          <a:p>
            <a:r>
              <a:rPr lang="en-US" dirty="0"/>
              <a:t>+00%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CC6925-298E-960E-CA92-0BC8FB18CE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A7285B0-4A1E-8885-0C0E-77D0ECA9CAC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85689" y="213717"/>
            <a:ext cx="2857128" cy="2358033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1pPr>
            <a:lvl2pPr marL="150876" indent="-150876"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2pPr>
            <a:lvl3pPr marL="301752" indent="-150876"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3pPr>
            <a:lvl4pPr marL="418338" indent="-150876"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D5E03B0-C633-E81D-0D42-3FCCAFD64B0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3095" y="213717"/>
            <a:ext cx="2858318" cy="2358033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1pPr>
            <a:lvl2pPr marL="150876" indent="-150876"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2pPr>
            <a:lvl3pPr marL="301752" indent="-150876"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3pPr>
            <a:lvl4pPr marL="418338" indent="-150876"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61E6B91-2983-AF71-00DD-3FBCA7243F8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2024 Leadership Acceleration Academy    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C44518A-7FBB-67DA-E35B-8BC0AAFC6062}"/>
              </a:ext>
            </a:extLst>
          </p:cNvPr>
          <p:cNvCxnSpPr/>
          <p:nvPr userDrawn="1"/>
        </p:nvCxnSpPr>
        <p:spPr bwMode="auto">
          <a:xfrm>
            <a:off x="4572000" y="213718"/>
            <a:ext cx="0" cy="4286845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4724453"/>
      </p:ext>
    </p:extLst>
  </p:cSld>
  <p:clrMapOvr>
    <a:masterClrMapping/>
  </p:clrMapOvr>
  <p:transition spd="med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, 3 callouts, vertic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3516E6B1-7020-1EA5-CDD4-B1FC6CE2740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87475" y="159930"/>
            <a:ext cx="1855943" cy="714971"/>
          </a:xfrm>
        </p:spPr>
        <p:txBody>
          <a:bodyPr/>
          <a:lstStyle>
            <a:lvl1pPr>
              <a:lnSpc>
                <a:spcPct val="90000"/>
              </a:lnSpc>
              <a:defRPr sz="4875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00%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AC11D906-6DD0-910D-48BA-0C197C90AA4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71392" y="161120"/>
            <a:ext cx="1855943" cy="713780"/>
          </a:xfrm>
        </p:spPr>
        <p:txBody>
          <a:bodyPr/>
          <a:lstStyle>
            <a:lvl1pPr>
              <a:lnSpc>
                <a:spcPct val="90000"/>
              </a:lnSpc>
              <a:defRPr sz="4875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00%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BB79390-98CC-5F62-D373-F6646F767D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99987" y="159921"/>
            <a:ext cx="1856538" cy="715467"/>
          </a:xfrm>
        </p:spPr>
        <p:txBody>
          <a:bodyPr/>
          <a:lstStyle>
            <a:lvl1pPr>
              <a:lnSpc>
                <a:spcPct val="90000"/>
              </a:lnSpc>
              <a:defRPr sz="4875">
                <a:solidFill>
                  <a:schemeClr val="accent2">
                    <a:lumMod val="75000"/>
                  </a:schemeClr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00%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26D02D-89A9-0455-FACB-7B6D03346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213717"/>
            <a:ext cx="1855943" cy="1072158"/>
          </a:xfrm>
        </p:spPr>
        <p:txBody>
          <a:bodyPr/>
          <a:lstStyle>
            <a:lvl1pPr>
              <a:lnSpc>
                <a:spcPct val="110000"/>
              </a:lnSpc>
              <a:defRPr sz="135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D705BEB-F3AA-BF3A-70A5-738D5EE71F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7E465D-4B5F-2DAE-57C4-590983308A9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99987" y="4500563"/>
            <a:ext cx="1856538" cy="428625"/>
          </a:xfrm>
        </p:spPr>
        <p:txBody>
          <a:bodyPr anchor="b"/>
          <a:lstStyle>
            <a:lvl1pPr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 marL="54864" indent="-54864"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 marL="109728" indent="-54864"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 marL="164592" indent="-54864"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DDE7F16-A938-0D17-3BFA-034F142A808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99987" y="874901"/>
            <a:ext cx="1856538" cy="3627390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1pPr>
            <a:lvl2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3pPr>
            <a:lvl4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F3FD8FB-143C-CB66-123C-0495EB1C33B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85689" y="875495"/>
            <a:ext cx="1857133" cy="3625067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1pPr>
            <a:lvl2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3pPr>
            <a:lvl4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A1063D1-FD79-491C-791B-87858EA0CB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86026" y="874900"/>
            <a:ext cx="1857133" cy="3625067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1pPr>
            <a:lvl2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3pPr>
            <a:lvl4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AAEFAA-EB42-1E87-74E6-FE0BC9198F83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2024 Leadership Acceleration Academy    </a:t>
            </a:r>
          </a:p>
        </p:txBody>
      </p:sp>
    </p:spTree>
    <p:extLst>
      <p:ext uri="{BB962C8B-B14F-4D97-AF65-F5344CB8AC3E}">
        <p14:creationId xmlns:p14="http://schemas.microsoft.com/office/powerpoint/2010/main" val="3804949965"/>
      </p:ext>
    </p:extLst>
  </p:cSld>
  <p:clrMapOvr>
    <a:masterClrMapping/>
  </p:clrMapOvr>
  <p:transition spd="med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, 2 callouts, horizont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D81813D-DA09-FCA0-D570-1E2D428C59E9}"/>
              </a:ext>
            </a:extLst>
          </p:cNvPr>
          <p:cNvCxnSpPr/>
          <p:nvPr userDrawn="1"/>
        </p:nvCxnSpPr>
        <p:spPr bwMode="auto">
          <a:xfrm>
            <a:off x="213094" y="2286000"/>
            <a:ext cx="8715431" cy="0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4B48808-B77B-7E67-E7EA-BCC945D4D5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5475" y="150876"/>
            <a:ext cx="1855943" cy="2000846"/>
          </a:xfrm>
        </p:spPr>
        <p:txBody>
          <a:bodyPr/>
          <a:lstStyle>
            <a:lvl1pPr>
              <a:lnSpc>
                <a:spcPct val="100000"/>
              </a:lnSpc>
              <a:defRPr sz="3225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+000%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E26407-6C5D-60C9-0C0E-7B195B9AB4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378CF2-9CD6-2749-A489-08A4608D0B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99987" y="150876"/>
            <a:ext cx="4142836" cy="2000845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3225">
                <a:solidFill>
                  <a:schemeClr val="tx1"/>
                </a:solidFill>
              </a:defRPr>
            </a:lvl1pPr>
            <a:lvl2pPr marL="294894" indent="-294894">
              <a:lnSpc>
                <a:spcPct val="100000"/>
              </a:lnSpc>
              <a:spcBef>
                <a:spcPts val="0"/>
              </a:spcBef>
              <a:defRPr sz="3225">
                <a:solidFill>
                  <a:schemeClr val="tx1"/>
                </a:solidFill>
              </a:defRPr>
            </a:lvl2pPr>
            <a:lvl3pPr marL="562356" indent="-294894">
              <a:lnSpc>
                <a:spcPct val="100000"/>
              </a:lnSpc>
              <a:spcBef>
                <a:spcPts val="0"/>
              </a:spcBef>
              <a:defRPr sz="3225">
                <a:solidFill>
                  <a:schemeClr val="tx1"/>
                </a:solidFill>
              </a:defRPr>
            </a:lvl3pPr>
            <a:lvl4pPr marL="857250" indent="-294894">
              <a:lnSpc>
                <a:spcPct val="100000"/>
              </a:lnSpc>
              <a:spcBef>
                <a:spcPts val="0"/>
              </a:spcBef>
              <a:defRPr sz="3225"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3225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16C1F9D-1D2C-5BDA-E821-35CB4A8708F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5475" y="2428875"/>
            <a:ext cx="1855943" cy="2000250"/>
          </a:xfrm>
        </p:spPr>
        <p:txBody>
          <a:bodyPr/>
          <a:lstStyle>
            <a:lvl1pPr>
              <a:lnSpc>
                <a:spcPct val="100000"/>
              </a:lnSpc>
              <a:defRPr sz="3225">
                <a:solidFill>
                  <a:schemeClr val="accent2">
                    <a:lumMod val="75000"/>
                  </a:schemeClr>
                </a:solidFill>
              </a:defRPr>
            </a:lvl1pPr>
            <a:lvl2pPr>
              <a:lnSpc>
                <a:spcPct val="100000"/>
              </a:lnSpc>
              <a:defRPr sz="3225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defRPr sz="3225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defRPr sz="3225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defRPr sz="3225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+000M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C97FE8A-75E3-6FC8-02DD-50E0A4C8C9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99987" y="2428875"/>
            <a:ext cx="4142836" cy="200025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3225">
                <a:solidFill>
                  <a:schemeClr val="tx1"/>
                </a:solidFill>
              </a:defRPr>
            </a:lvl1pPr>
            <a:lvl2pPr marL="294894" indent="-294894">
              <a:lnSpc>
                <a:spcPct val="100000"/>
              </a:lnSpc>
              <a:spcBef>
                <a:spcPts val="0"/>
              </a:spcBef>
              <a:defRPr sz="3225">
                <a:solidFill>
                  <a:schemeClr val="tx1"/>
                </a:solidFill>
              </a:defRPr>
            </a:lvl2pPr>
            <a:lvl3pPr marL="562356" indent="-294894">
              <a:lnSpc>
                <a:spcPct val="100000"/>
              </a:lnSpc>
              <a:spcBef>
                <a:spcPts val="0"/>
              </a:spcBef>
              <a:defRPr sz="3225">
                <a:solidFill>
                  <a:schemeClr val="tx1"/>
                </a:solidFill>
              </a:defRPr>
            </a:lvl3pPr>
            <a:lvl4pPr marL="857250" indent="-294894">
              <a:lnSpc>
                <a:spcPct val="100000"/>
              </a:lnSpc>
              <a:spcBef>
                <a:spcPts val="0"/>
              </a:spcBef>
              <a:defRPr sz="3225"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3225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B180B3-2893-7D56-D6DE-1FBBB98BCFF4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dirty="0"/>
              <a:t>2024 Leadership Acceleration Academy    </a:t>
            </a:r>
          </a:p>
        </p:txBody>
      </p:sp>
    </p:spTree>
    <p:extLst>
      <p:ext uri="{BB962C8B-B14F-4D97-AF65-F5344CB8AC3E}">
        <p14:creationId xmlns:p14="http://schemas.microsoft.com/office/powerpoint/2010/main" val="642503257"/>
      </p:ext>
    </p:extLst>
  </p:cSld>
  <p:clrMapOvr>
    <a:masterClrMapping/>
  </p:clrMapOvr>
  <p:transition spd="med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, 3 callouts, horizont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87931BB-B3EF-829C-B354-B048514D5138}"/>
              </a:ext>
            </a:extLst>
          </p:cNvPr>
          <p:cNvCxnSpPr/>
          <p:nvPr userDrawn="1"/>
        </p:nvCxnSpPr>
        <p:spPr bwMode="auto">
          <a:xfrm>
            <a:off x="2499987" y="3071813"/>
            <a:ext cx="6428538" cy="0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103109C-6DA9-8F27-B4B1-EE276442E489}"/>
              </a:ext>
            </a:extLst>
          </p:cNvPr>
          <p:cNvCxnSpPr/>
          <p:nvPr userDrawn="1"/>
        </p:nvCxnSpPr>
        <p:spPr bwMode="auto">
          <a:xfrm>
            <a:off x="2499987" y="1500188"/>
            <a:ext cx="6428538" cy="0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BB79390-98CC-5F62-D373-F6646F767D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99987" y="154305"/>
            <a:ext cx="1856538" cy="1072158"/>
          </a:xfrm>
        </p:spPr>
        <p:txBody>
          <a:bodyPr/>
          <a:lstStyle>
            <a:lvl1pPr>
              <a:lnSpc>
                <a:spcPct val="90000"/>
              </a:lnSpc>
              <a:defRPr sz="4875">
                <a:solidFill>
                  <a:schemeClr val="accent2">
                    <a:lumMod val="75000"/>
                  </a:schemeClr>
                </a:solidFill>
              </a:defRPr>
            </a:lvl1pPr>
            <a:lvl2pPr marL="0" indent="0">
              <a:buNone/>
              <a:defRPr/>
            </a:lvl2pPr>
          </a:lstStyle>
          <a:p>
            <a:r>
              <a:rPr lang="en-US" dirty="0"/>
              <a:t>00%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26D02D-89A9-0455-FACB-7B6D03346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213717"/>
            <a:ext cx="1855943" cy="1072158"/>
          </a:xfrm>
        </p:spPr>
        <p:txBody>
          <a:bodyPr/>
          <a:lstStyle>
            <a:lvl1pPr>
              <a:lnSpc>
                <a:spcPct val="110000"/>
              </a:lnSpc>
              <a:defRPr sz="135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D705BEB-F3AA-BF3A-70A5-738D5EE71F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7E465D-4B5F-2DAE-57C4-590983308A9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99987" y="4500563"/>
            <a:ext cx="1856538" cy="428625"/>
          </a:xfrm>
        </p:spPr>
        <p:txBody>
          <a:bodyPr anchor="b"/>
          <a:lstStyle>
            <a:lvl1pPr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lnSpc>
                <a:spcPct val="120000"/>
              </a:lnSpc>
              <a:spcBef>
                <a:spcPts val="0"/>
              </a:spcBef>
              <a:defRPr sz="600" b="0" i="0"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DDE7F16-A938-0D17-3BFA-034F142A808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785689" y="213717"/>
            <a:ext cx="2857128" cy="107215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1pPr>
            <a:lvl2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3pPr>
            <a:lvl4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F3FD8FB-143C-CB66-123C-0495EB1C33B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85689" y="1643062"/>
            <a:ext cx="2857128" cy="1071563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1pPr>
            <a:lvl2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3pPr>
            <a:lvl4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A1063D1-FD79-491C-791B-87858EA0CB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85689" y="3214687"/>
            <a:ext cx="2857128" cy="1071563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1pPr>
            <a:lvl2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3pPr>
            <a:lvl4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3516E6B1-7020-1EA5-CDD4-B1FC6CE2740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99987" y="1570482"/>
            <a:ext cx="1856538" cy="1071565"/>
          </a:xfrm>
        </p:spPr>
        <p:txBody>
          <a:bodyPr/>
          <a:lstStyle>
            <a:lvl1pPr>
              <a:lnSpc>
                <a:spcPct val="90000"/>
              </a:lnSpc>
              <a:defRPr sz="4875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00%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AC11D906-6DD0-910D-48BA-0C197C90AA4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99988" y="3151251"/>
            <a:ext cx="1856537" cy="1071565"/>
          </a:xfrm>
        </p:spPr>
        <p:txBody>
          <a:bodyPr/>
          <a:lstStyle>
            <a:lvl1pPr>
              <a:lnSpc>
                <a:spcPct val="90000"/>
              </a:lnSpc>
              <a:defRPr sz="4875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00%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C83D42-3DD5-2001-8C3E-782B4D95A03E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 dirty="0"/>
              <a:t>2024 Leadership Acceleration Academy    </a:t>
            </a:r>
          </a:p>
        </p:txBody>
      </p:sp>
    </p:spTree>
    <p:extLst>
      <p:ext uri="{BB962C8B-B14F-4D97-AF65-F5344CB8AC3E}">
        <p14:creationId xmlns:p14="http://schemas.microsoft.com/office/powerpoint/2010/main" val="2360568061"/>
      </p:ext>
    </p:extLst>
  </p:cSld>
  <p:clrMapOvr>
    <a:masterClrMapping/>
  </p:clrMapOvr>
  <p:transition spd="med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4 columns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D740D-848C-40A7-AB96-E7B74E0A8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213717"/>
            <a:ext cx="1855943" cy="572096"/>
          </a:xfrm>
        </p:spPr>
        <p:txBody>
          <a:bodyPr/>
          <a:lstStyle>
            <a:lvl1pPr>
              <a:lnSpc>
                <a:spcPct val="110000"/>
              </a:lnSpc>
              <a:defRPr sz="105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DA3BD0-C0A1-6ADF-602A-13E61E2771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17B282-9F6A-839A-442D-69BC9DF3749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3094" y="1285875"/>
            <a:ext cx="1858324" cy="3214688"/>
          </a:xfrm>
        </p:spPr>
        <p:txBody>
          <a:bodyPr/>
          <a:lstStyle>
            <a:lvl1pPr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 marL="68580" indent="-68580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 marL="137160" indent="-68580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 marL="205740" indent="-68580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9E6C7C8-F097-FDD3-FF97-3FC4133BC68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99987" y="1285875"/>
            <a:ext cx="1856538" cy="3214688"/>
          </a:xfrm>
        </p:spPr>
        <p:txBody>
          <a:bodyPr/>
          <a:lstStyle>
            <a:lvl1pPr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 marL="68580" indent="-68580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 marL="137160" indent="-68580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 marL="205740" indent="-68580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E0B684B-61D6-CF9E-57FC-892D7CEE8D1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85689" y="1285875"/>
            <a:ext cx="1857133" cy="3214688"/>
          </a:xfrm>
        </p:spPr>
        <p:txBody>
          <a:bodyPr/>
          <a:lstStyle>
            <a:lvl1pPr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 marL="68580" indent="-68580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 marL="137160" indent="-68580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 marL="205740" indent="-68580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E0D5184-93C0-B658-7967-FBC78C38A5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71392" y="1285875"/>
            <a:ext cx="1859514" cy="3214688"/>
          </a:xfrm>
        </p:spPr>
        <p:txBody>
          <a:bodyPr/>
          <a:lstStyle>
            <a:lvl1pPr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 marL="68580" indent="-68580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 marL="137160" indent="-68580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 marL="205740" indent="-68580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5F833F-819E-FEB3-6037-605097B8421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2024 Leadership Acceleration Academy    </a:t>
            </a:r>
          </a:p>
        </p:txBody>
      </p:sp>
    </p:spTree>
    <p:extLst>
      <p:ext uri="{BB962C8B-B14F-4D97-AF65-F5344CB8AC3E}">
        <p14:creationId xmlns:p14="http://schemas.microsoft.com/office/powerpoint/2010/main" val="1918139305"/>
      </p:ext>
    </p:extLst>
  </p:cSld>
  <p:clrMapOvr>
    <a:masterClrMapping/>
  </p:clrMapOvr>
  <p:transition spd="med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4 columns, short divider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D740D-848C-40A7-AB96-E7B74E0A8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213717"/>
            <a:ext cx="1855943" cy="572096"/>
          </a:xfrm>
        </p:spPr>
        <p:txBody>
          <a:bodyPr/>
          <a:lstStyle>
            <a:lvl1pPr>
              <a:lnSpc>
                <a:spcPct val="110000"/>
              </a:lnSpc>
              <a:defRPr sz="105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DA3BD0-C0A1-6ADF-602A-13E61E2771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9E6C7C8-F097-FDD3-FF97-3FC4133BC68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99987" y="1285875"/>
            <a:ext cx="1856538" cy="3214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 marL="68580" indent="-68580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 marL="137160" indent="-68580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 marL="205740" indent="-68580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E0B684B-61D6-CF9E-57FC-892D7CEE8D1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85689" y="1285875"/>
            <a:ext cx="1857133" cy="3214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 marL="68580" indent="-68580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 marL="137160" indent="-68580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 marL="205740" indent="-68580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E0D5184-93C0-B658-7967-FBC78C38A5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71392" y="1285875"/>
            <a:ext cx="1859514" cy="3214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 marL="68580" indent="-68580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 marL="137160" indent="-68580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 marL="205740" indent="-68580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792CE3F-FA6A-2FE0-0146-4BFD45CF296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499987" y="213718"/>
            <a:ext cx="1858324" cy="572095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 marL="68580" indent="-68580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 marL="137160" indent="-68580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 marL="205740" indent="-68580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1239EA8E-6B4C-405F-E7F6-ABB450E0710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14880" y="1285875"/>
            <a:ext cx="1856538" cy="3214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 marL="68580" indent="-68580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 marL="137160" indent="-68580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 marL="205740" indent="-68580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21FF02-34C5-308A-3988-828D780376C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 dirty="0"/>
              <a:t>2024 Leadership Acceleration Academy    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BAB2974-AD95-0BF2-C41A-265AEF03B4F7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285702" y="1285875"/>
            <a:ext cx="0" cy="3214688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DB8CB8D-C4DB-E357-4948-59CD6A18A9DC}"/>
              </a:ext>
            </a:extLst>
          </p:cNvPr>
          <p:cNvCxnSpPr/>
          <p:nvPr userDrawn="1"/>
        </p:nvCxnSpPr>
        <p:spPr bwMode="auto">
          <a:xfrm>
            <a:off x="4570262" y="1285875"/>
            <a:ext cx="0" cy="3216402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B5887E5-28C4-AA99-EBD5-E34B88F46F25}"/>
              </a:ext>
            </a:extLst>
          </p:cNvPr>
          <p:cNvCxnSpPr/>
          <p:nvPr userDrawn="1"/>
        </p:nvCxnSpPr>
        <p:spPr bwMode="auto">
          <a:xfrm>
            <a:off x="6857107" y="1285875"/>
            <a:ext cx="0" cy="3216402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1510119"/>
      </p:ext>
    </p:extLst>
  </p:cSld>
  <p:clrMapOvr>
    <a:masterClrMapping/>
  </p:clrMapOvr>
  <p:transition spd="med"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4 columns, dividers, headlin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D740D-848C-40A7-AB96-E7B74E0A8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213717"/>
            <a:ext cx="1855943" cy="572096"/>
          </a:xfrm>
        </p:spPr>
        <p:txBody>
          <a:bodyPr/>
          <a:lstStyle>
            <a:lvl1pPr>
              <a:lnSpc>
                <a:spcPct val="110000"/>
              </a:lnSpc>
              <a:defRPr sz="105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DA3BD0-C0A1-6ADF-602A-13E61E2771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9E6C7C8-F097-FDD3-FF97-3FC4133BC68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99987" y="1285875"/>
            <a:ext cx="1856538" cy="3214688"/>
          </a:xfrm>
        </p:spPr>
        <p:txBody>
          <a:bodyPr/>
          <a:lstStyle>
            <a:lvl1pPr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 marL="68580" indent="-68580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 marL="137160" indent="-68580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 marL="205740" indent="-68580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E0B684B-61D6-CF9E-57FC-892D7CEE8D1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85689" y="1285875"/>
            <a:ext cx="1857133" cy="3214688"/>
          </a:xfrm>
        </p:spPr>
        <p:txBody>
          <a:bodyPr/>
          <a:lstStyle>
            <a:lvl1pPr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 marL="68580" indent="-68580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 marL="137160" indent="-68580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 marL="205740" indent="-68580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E0D5184-93C0-B658-7967-FBC78C38A5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71392" y="1285875"/>
            <a:ext cx="1859514" cy="3214688"/>
          </a:xfrm>
        </p:spPr>
        <p:txBody>
          <a:bodyPr/>
          <a:lstStyle>
            <a:lvl1pPr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 marL="68580" indent="-68580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 marL="137160" indent="-68580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 marL="205740" indent="-68580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792CE3F-FA6A-2FE0-0146-4BFD45CF296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499987" y="213718"/>
            <a:ext cx="1858324" cy="572095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93A9C8C-F98C-5899-BE8B-D1A544D66C6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85689" y="213718"/>
            <a:ext cx="1857133" cy="572095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A62B128-D226-0D9B-89EC-51AFD07F30C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071392" y="213718"/>
            <a:ext cx="1859514" cy="572095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DE0B47-A14A-7711-58D6-E30775CBE07B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 dirty="0"/>
              <a:t>2024 Leadership Acceleration Academy    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6EB28FF-C21F-A83D-2D19-2242B76C6B09}"/>
              </a:ext>
            </a:extLst>
          </p:cNvPr>
          <p:cNvCxnSpPr/>
          <p:nvPr userDrawn="1"/>
        </p:nvCxnSpPr>
        <p:spPr bwMode="auto">
          <a:xfrm>
            <a:off x="2285702" y="213718"/>
            <a:ext cx="0" cy="4286845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D7A0E74-695D-C6F5-07CD-01209D58A70A}"/>
              </a:ext>
            </a:extLst>
          </p:cNvPr>
          <p:cNvCxnSpPr/>
          <p:nvPr userDrawn="1"/>
        </p:nvCxnSpPr>
        <p:spPr bwMode="auto">
          <a:xfrm>
            <a:off x="4570262" y="212598"/>
            <a:ext cx="0" cy="4286845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9E1AC9A-B000-435B-E4BC-54B09FB7957C}"/>
              </a:ext>
            </a:extLst>
          </p:cNvPr>
          <p:cNvCxnSpPr/>
          <p:nvPr userDrawn="1"/>
        </p:nvCxnSpPr>
        <p:spPr bwMode="auto">
          <a:xfrm>
            <a:off x="6857107" y="213718"/>
            <a:ext cx="0" cy="4286845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6547538"/>
      </p:ext>
    </p:extLst>
  </p:cSld>
  <p:clrMapOvr>
    <a:masterClrMapping/>
  </p:clrMapOvr>
  <p:transition spd="med"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4 columns, dividers, pictogram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34332-B5B5-4358-3C72-8B35F374A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213717"/>
            <a:ext cx="1855943" cy="786408"/>
          </a:xfrm>
        </p:spPr>
        <p:txBody>
          <a:bodyPr/>
          <a:lstStyle>
            <a:lvl1pPr>
              <a:lnSpc>
                <a:spcPct val="110000"/>
              </a:lnSpc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676393-AEDE-7EDE-3939-625DBAB04E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9C4772-2960-241E-274D-18A4B5568D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3094" y="1285875"/>
            <a:ext cx="1858324" cy="1500188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35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27CF39F-F0FC-7815-2582-A13E0599BC2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99987" y="1285875"/>
            <a:ext cx="1856538" cy="3214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1pPr>
            <a:lvl2pPr marL="82296" indent="-82296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2pPr>
            <a:lvl3pPr marL="164592" indent="-82296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3pPr>
            <a:lvl4pPr marL="246888" indent="-82296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68C92137-8AC3-46D8-C9A2-F6F058938BE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89769" y="1285875"/>
            <a:ext cx="1853054" cy="3214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1pPr>
            <a:lvl2pPr marL="82296" indent="-82296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2pPr>
            <a:lvl3pPr marL="164592" indent="-82296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3pPr>
            <a:lvl4pPr marL="246888" indent="-82296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AC380211-AA5F-2F8D-309F-DC766DF1EF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71392" y="1285875"/>
            <a:ext cx="1857133" cy="3214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1pPr>
            <a:lvl2pPr marL="82296" indent="-82296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2pPr>
            <a:lvl3pPr marL="164592" indent="-82296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3pPr>
            <a:lvl4pPr marL="246888" indent="-82296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637C5D5A-A533-DB2D-8BBE-C9DAA013CA0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499987" y="213717"/>
            <a:ext cx="428569" cy="428030"/>
          </a:xfrm>
        </p:spPr>
        <p:txBody>
          <a:bodyPr anchor="ctr"/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Pictogram</a:t>
            </a:r>
          </a:p>
        </p:txBody>
      </p:sp>
      <p:sp>
        <p:nvSpPr>
          <p:cNvPr id="15" name="Picture Placeholder 13">
            <a:extLst>
              <a:ext uri="{FF2B5EF4-FFF2-40B4-BE49-F238E27FC236}">
                <a16:creationId xmlns:a16="http://schemas.microsoft.com/office/drawing/2014/main" id="{81413BEF-DDD1-548F-409B-224DE030B67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790509" y="213717"/>
            <a:ext cx="428569" cy="428030"/>
          </a:xfrm>
        </p:spPr>
        <p:txBody>
          <a:bodyPr anchor="ctr"/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Pictogram</a:t>
            </a:r>
          </a:p>
        </p:txBody>
      </p:sp>
      <p:sp>
        <p:nvSpPr>
          <p:cNvPr id="16" name="Picture Placeholder 13">
            <a:extLst>
              <a:ext uri="{FF2B5EF4-FFF2-40B4-BE49-F238E27FC236}">
                <a16:creationId xmlns:a16="http://schemas.microsoft.com/office/drawing/2014/main" id="{B37C3DBB-1177-5FC6-7F7F-E6C5931C962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071392" y="214610"/>
            <a:ext cx="428569" cy="428030"/>
          </a:xfrm>
        </p:spPr>
        <p:txBody>
          <a:bodyPr anchor="ctr"/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Pictogram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E782CF-665F-3C56-698C-16112EB19B2F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 dirty="0"/>
              <a:t>2024 Leadership Acceleration Academy    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D695107-5427-4D2D-F88F-89BA74127CBF}"/>
              </a:ext>
            </a:extLst>
          </p:cNvPr>
          <p:cNvCxnSpPr/>
          <p:nvPr userDrawn="1"/>
        </p:nvCxnSpPr>
        <p:spPr bwMode="auto">
          <a:xfrm>
            <a:off x="2285702" y="213718"/>
            <a:ext cx="0" cy="4286845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B07B4A-5DB5-8126-EA79-502787053E82}"/>
              </a:ext>
            </a:extLst>
          </p:cNvPr>
          <p:cNvCxnSpPr/>
          <p:nvPr userDrawn="1"/>
        </p:nvCxnSpPr>
        <p:spPr bwMode="auto">
          <a:xfrm>
            <a:off x="4570262" y="212598"/>
            <a:ext cx="0" cy="4286845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D829559-0A72-8826-E06A-C6CCD39750A4}"/>
              </a:ext>
            </a:extLst>
          </p:cNvPr>
          <p:cNvCxnSpPr/>
          <p:nvPr userDrawn="1"/>
        </p:nvCxnSpPr>
        <p:spPr bwMode="auto">
          <a:xfrm>
            <a:off x="6857107" y="213718"/>
            <a:ext cx="0" cy="4286845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1023937"/>
      </p:ext>
    </p:extLst>
  </p:cSld>
  <p:clrMapOvr>
    <a:masterClrMapping/>
  </p:clrMapOvr>
  <p:transition spd="med"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1 wide column,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D740D-848C-40A7-AB96-E7B74E0A8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150876"/>
            <a:ext cx="1855943" cy="428030"/>
          </a:xfr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DA3BD0-C0A1-6ADF-602A-13E61E2771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9E6C7C8-F097-FDD3-FF97-3FC4133BC68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99987" y="1285875"/>
            <a:ext cx="1856538" cy="3214688"/>
          </a:xfrm>
        </p:spPr>
        <p:txBody>
          <a:bodyPr/>
          <a:lstStyle>
            <a:lvl1pPr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1pPr>
            <a:lvl2pPr marL="96012" indent="-96012"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2pPr>
            <a:lvl3pPr marL="192024" indent="-96012"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3pPr>
            <a:lvl4pPr marL="288036" indent="-96012"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4pPr>
            <a:lvl5pPr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E0B684B-61D6-CF9E-57FC-892D7CEE8D1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85689" y="1285875"/>
            <a:ext cx="3785695" cy="3214688"/>
          </a:xfrm>
        </p:spPr>
        <p:txBody>
          <a:bodyPr/>
          <a:lstStyle>
            <a:lvl1pPr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1pPr>
            <a:lvl2pPr marL="96012" indent="-96012"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2pPr>
            <a:lvl3pPr marL="192024" indent="-96012"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3pPr>
            <a:lvl4pPr marL="288036" indent="-96012"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4pPr>
            <a:lvl5pPr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792CE3F-FA6A-2FE0-0146-4BFD45CF296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499987" y="150876"/>
            <a:ext cx="1858324" cy="42803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400">
                <a:solidFill>
                  <a:schemeClr val="tx2"/>
                </a:solidFill>
              </a:defRPr>
            </a:lvl1pPr>
            <a:lvl2pPr>
              <a:spcBef>
                <a:spcPts val="0"/>
              </a:spcBef>
              <a:defRPr sz="1050"/>
            </a:lvl2pPr>
            <a:lvl3pPr>
              <a:spcBef>
                <a:spcPts val="0"/>
              </a:spcBef>
              <a:defRPr sz="1050"/>
            </a:lvl3pPr>
            <a:lvl4pPr>
              <a:spcBef>
                <a:spcPts val="0"/>
              </a:spcBef>
              <a:defRPr sz="1050"/>
            </a:lvl4pPr>
            <a:lvl5pPr>
              <a:spcBef>
                <a:spcPts val="0"/>
              </a:spcBef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03B922-FA59-5165-48BF-0B57DFD6634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/>
              <a:t>2024 Leadership Acceleration Academy    </a:t>
            </a:r>
          </a:p>
        </p:txBody>
      </p:sp>
    </p:spTree>
    <p:extLst>
      <p:ext uri="{BB962C8B-B14F-4D97-AF65-F5344CB8AC3E}">
        <p14:creationId xmlns:p14="http://schemas.microsoft.com/office/powerpoint/2010/main" val="2727939790"/>
      </p:ext>
    </p:extLst>
  </p:cSld>
  <p:clrMapOvr>
    <a:masterClrMapping/>
  </p:clrMapOvr>
  <p:transition spd="med"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2 wide column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46C39-902F-3DA0-AAF4-319DA8AE3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213717"/>
            <a:ext cx="2783985" cy="714971"/>
          </a:xfrm>
        </p:spPr>
        <p:txBody>
          <a:bodyPr/>
          <a:lstStyle>
            <a:lvl1pPr>
              <a:lnSpc>
                <a:spcPct val="110000"/>
              </a:lnSpc>
              <a:defRPr sz="135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5734B11-1656-9EAF-DD45-A5D6A33842D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BBA43D-8D00-4EDB-B803-D1EEE6CE2CB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3094" y="1285875"/>
            <a:ext cx="3786885" cy="3214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1pPr>
            <a:lvl2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3pPr>
            <a:lvl4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D32DCE7C-29C5-BC86-B154-7DD0C4F0553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785689" y="1285875"/>
            <a:ext cx="3785695" cy="3214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1pPr>
            <a:lvl2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3pPr>
            <a:lvl4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A0F4B3-D63C-0D8F-2804-F97776F90E4E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dirty="0"/>
              <a:t>2024 Leadership Acceleration Academy    </a:t>
            </a:r>
          </a:p>
        </p:txBody>
      </p:sp>
    </p:spTree>
    <p:extLst>
      <p:ext uri="{BB962C8B-B14F-4D97-AF65-F5344CB8AC3E}">
        <p14:creationId xmlns:p14="http://schemas.microsoft.com/office/powerpoint/2010/main" val="2278571288"/>
      </p:ext>
    </p:extLst>
  </p:cSld>
  <p:clrMapOvr>
    <a:masterClrMapping/>
  </p:clrMapOvr>
  <p:transition spd="med"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2 columns, larg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691A7-388D-D543-2C74-58FA1F3BC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168021"/>
            <a:ext cx="4141645" cy="1715095"/>
          </a:xfrm>
        </p:spPr>
        <p:txBody>
          <a:bodyPr rIns="457200"/>
          <a:lstStyle>
            <a:lvl1pPr>
              <a:lnSpc>
                <a:spcPct val="100000"/>
              </a:lnSpc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4A615-A6A2-86F8-03A2-CEF572275C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E09569-73DF-2226-A7D7-ABBE84A4704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85689" y="213718"/>
            <a:ext cx="1857133" cy="4286845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9B0D0BB0-9896-0353-D972-26B687C3D8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071392" y="213718"/>
            <a:ext cx="1857133" cy="4286845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A54578-ECD5-347E-35A9-C3F93EB8CDFE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dirty="0"/>
              <a:t>2024 Leadership Acceleration Academy    </a:t>
            </a:r>
          </a:p>
        </p:txBody>
      </p:sp>
    </p:spTree>
    <p:extLst>
      <p:ext uri="{BB962C8B-B14F-4D97-AF65-F5344CB8AC3E}">
        <p14:creationId xmlns:p14="http://schemas.microsoft.com/office/powerpoint/2010/main" val="3672664979"/>
      </p:ext>
    </p:extLst>
  </p:cSld>
  <p:clrMapOvr>
    <a:masterClrMapping/>
  </p:clrMapOvr>
  <p:transition spd="med"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2 columns, small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691A7-388D-D543-2C74-58FA1F3BC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213718"/>
            <a:ext cx="1857133" cy="1715095"/>
          </a:xfrm>
        </p:spPr>
        <p:txBody>
          <a:bodyPr/>
          <a:lstStyle>
            <a:lvl1pPr>
              <a:lnSpc>
                <a:spcPct val="100000"/>
              </a:lnSpc>
              <a:defRPr sz="135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4A615-A6A2-86F8-03A2-CEF572275C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E09569-73DF-2226-A7D7-ABBE84A4704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85689" y="213718"/>
            <a:ext cx="1857133" cy="4286845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9B0D0BB0-9896-0353-D972-26B687C3D8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071392" y="213718"/>
            <a:ext cx="1857133" cy="4286845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A54578-ECD5-347E-35A9-C3F93EB8CDFE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dirty="0"/>
              <a:t>2024 Leadership Acceleration Academy    </a:t>
            </a:r>
          </a:p>
        </p:txBody>
      </p:sp>
    </p:spTree>
    <p:extLst>
      <p:ext uri="{BB962C8B-B14F-4D97-AF65-F5344CB8AC3E}">
        <p14:creationId xmlns:p14="http://schemas.microsoft.com/office/powerpoint/2010/main" val="766963681"/>
      </p:ext>
    </p:extLst>
  </p:cSld>
  <p:clrMapOvr>
    <a:masterClrMapping/>
  </p:clrMapOvr>
  <p:transition spd="med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2 columns, dividers, larg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E75BA-E283-08AE-B230-A89A2245C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4" y="168021"/>
            <a:ext cx="4139265" cy="1715095"/>
          </a:xfrm>
        </p:spPr>
        <p:txBody>
          <a:bodyPr rIns="457200"/>
          <a:lstStyle>
            <a:lvl1pPr>
              <a:lnSpc>
                <a:spcPct val="100000"/>
              </a:lnSpc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4551101-FB7D-9102-EFD1-3EDEE9F317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8AF10F27-0178-9C93-8741-F0241501B4B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85689" y="213718"/>
            <a:ext cx="1857133" cy="572095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17CD3DC6-7946-2D82-C3E4-10BC579C88D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071392" y="213718"/>
            <a:ext cx="1859514" cy="572095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898D950-EA52-ABF9-D15D-C6C8FE94649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85689" y="1285875"/>
            <a:ext cx="1857133" cy="3214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 marL="68580" indent="-68580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 marL="137160" indent="-68580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 marL="205740" indent="-68580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A501ADC5-5846-FF23-F5DB-93E8D05863E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073773" y="1285875"/>
            <a:ext cx="1857133" cy="3214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 marL="68580" indent="-68580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 marL="137160" indent="-68580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 marL="205740" indent="-68580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AE734E-170F-6CE2-C852-A644ACB8F409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 dirty="0"/>
              <a:t>2024 Leadership Acceleration Academy    </a:t>
            </a:r>
          </a:p>
        </p:txBody>
      </p:sp>
    </p:spTree>
    <p:extLst>
      <p:ext uri="{BB962C8B-B14F-4D97-AF65-F5344CB8AC3E}">
        <p14:creationId xmlns:p14="http://schemas.microsoft.com/office/powerpoint/2010/main" val="4063315654"/>
      </p:ext>
    </p:extLst>
  </p:cSld>
  <p:clrMapOvr>
    <a:masterClrMapping/>
  </p:clrMapOvr>
  <p:transition spd="med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2 columns, dividers, small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E75BA-E283-08AE-B230-A89A2245C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213718"/>
            <a:ext cx="1855943" cy="1715095"/>
          </a:xfrm>
        </p:spPr>
        <p:txBody>
          <a:bodyPr rIns="0"/>
          <a:lstStyle>
            <a:lvl1pPr>
              <a:lnSpc>
                <a:spcPct val="100000"/>
              </a:lnSpc>
              <a:defRPr sz="105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4551101-FB7D-9102-EFD1-3EDEE9F317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8AF10F27-0178-9C93-8741-F0241501B4B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85689" y="213718"/>
            <a:ext cx="1857133" cy="572095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17CD3DC6-7946-2D82-C3E4-10BC579C88D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071392" y="213718"/>
            <a:ext cx="1859514" cy="572095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898D950-EA52-ABF9-D15D-C6C8FE94649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85689" y="1285875"/>
            <a:ext cx="1857133" cy="3214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 marL="68580" indent="-68580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 marL="137160" indent="-68580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 marL="205740" indent="-68580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A501ADC5-5846-FF23-F5DB-93E8D05863E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073773" y="1285875"/>
            <a:ext cx="1857133" cy="3214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 marL="68580" indent="-68580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 marL="137160" indent="-68580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 marL="205740" indent="-68580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AE734E-170F-6CE2-C852-A644ACB8F409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 dirty="0"/>
              <a:t>2024 Leadership Acceleration Academy    </a:t>
            </a:r>
          </a:p>
        </p:txBody>
      </p:sp>
    </p:spTree>
    <p:extLst>
      <p:ext uri="{BB962C8B-B14F-4D97-AF65-F5344CB8AC3E}">
        <p14:creationId xmlns:p14="http://schemas.microsoft.com/office/powerpoint/2010/main" val="4020441822"/>
      </p:ext>
    </p:extLst>
  </p:cSld>
  <p:clrMapOvr>
    <a:masterClrMapping/>
  </p:clrMapOvr>
  <p:transition spd="med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2 columns, dividers, pictogram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D740D-848C-40A7-AB96-E7B74E0A8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150876"/>
            <a:ext cx="1855943" cy="428030"/>
          </a:xfr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DA3BD0-C0A1-6ADF-602A-13E61E2771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9E6C7C8-F097-FDD3-FF97-3FC4133BC68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99987" y="1285875"/>
            <a:ext cx="1856538" cy="3214688"/>
          </a:xfrm>
        </p:spPr>
        <p:txBody>
          <a:bodyPr/>
          <a:lstStyle>
            <a:lvl1pPr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1pPr>
            <a:lvl2pPr marL="96012" indent="-96012"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2pPr>
            <a:lvl3pPr marL="192024" indent="-96012"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3pPr>
            <a:lvl4pPr marL="288036" indent="-96012"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4pPr>
            <a:lvl5pPr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E0B684B-61D6-CF9E-57FC-892D7CEE8D1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85689" y="1285875"/>
            <a:ext cx="1857133" cy="3214688"/>
          </a:xfrm>
        </p:spPr>
        <p:txBody>
          <a:bodyPr/>
          <a:lstStyle>
            <a:lvl1pPr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 marL="68580" indent="-68580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 marL="137160" indent="-68580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 marL="205740" indent="-68580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E0D5184-93C0-B658-7967-FBC78C38A5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71392" y="1285875"/>
            <a:ext cx="1859514" cy="3214688"/>
          </a:xfrm>
        </p:spPr>
        <p:txBody>
          <a:bodyPr/>
          <a:lstStyle>
            <a:lvl1pPr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 marL="68580" indent="-68580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 marL="137160" indent="-68580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 marL="205740" indent="-68580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792CE3F-FA6A-2FE0-0146-4BFD45CF296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499987" y="150876"/>
            <a:ext cx="1858324" cy="42803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400">
                <a:solidFill>
                  <a:schemeClr val="tx2"/>
                </a:solidFill>
              </a:defRPr>
            </a:lvl1pPr>
            <a:lvl2pPr>
              <a:lnSpc>
                <a:spcPct val="90000"/>
              </a:lnSpc>
              <a:spcBef>
                <a:spcPts val="0"/>
              </a:spcBef>
              <a:defRPr sz="1050"/>
            </a:lvl2pPr>
            <a:lvl3pPr>
              <a:lnSpc>
                <a:spcPct val="90000"/>
              </a:lnSpc>
              <a:spcBef>
                <a:spcPts val="0"/>
              </a:spcBef>
              <a:defRPr sz="1050"/>
            </a:lvl3pPr>
            <a:lvl4pPr>
              <a:lnSpc>
                <a:spcPct val="90000"/>
              </a:lnSpc>
              <a:spcBef>
                <a:spcPts val="0"/>
              </a:spcBef>
              <a:defRPr sz="1050"/>
            </a:lvl4pPr>
            <a:lvl5pPr>
              <a:lnSpc>
                <a:spcPct val="90000"/>
              </a:lnSpc>
              <a:spcBef>
                <a:spcPts val="0"/>
              </a:spcBef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E8FFEFF-CCD0-A436-418A-5FB8624CCC8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785689" y="213717"/>
            <a:ext cx="428569" cy="428030"/>
          </a:xfrm>
        </p:spPr>
        <p:txBody>
          <a:bodyPr anchor="ctr"/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Pictogram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84E55D7-CBB2-992D-3E77-5CB7B7CADA9C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071392" y="213717"/>
            <a:ext cx="428569" cy="428030"/>
          </a:xfrm>
        </p:spPr>
        <p:txBody>
          <a:bodyPr anchor="ctr"/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Pictogram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B96A2B-2DD4-AEBB-75C4-9215E33D2664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 dirty="0"/>
              <a:t>2024 Leadership Acceleration Academy    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02744BD-C7A4-D538-2E19-AA279C025A21}"/>
              </a:ext>
            </a:extLst>
          </p:cNvPr>
          <p:cNvCxnSpPr/>
          <p:nvPr userDrawn="1"/>
        </p:nvCxnSpPr>
        <p:spPr bwMode="auto">
          <a:xfrm>
            <a:off x="4570262" y="213718"/>
            <a:ext cx="0" cy="4286845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DCE883F-3781-7F7E-8236-8BB5CEBAD77C}"/>
              </a:ext>
            </a:extLst>
          </p:cNvPr>
          <p:cNvCxnSpPr/>
          <p:nvPr userDrawn="1"/>
        </p:nvCxnSpPr>
        <p:spPr bwMode="auto">
          <a:xfrm>
            <a:off x="6857107" y="213718"/>
            <a:ext cx="0" cy="4286845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0385372"/>
      </p:ext>
    </p:extLst>
  </p:cSld>
  <p:clrMapOvr>
    <a:masterClrMapping/>
  </p:clrMapOvr>
  <p:transition spd="med"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, 4 stacked wide, pictogram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B1EAF36-C07D-DC5F-83A7-C84A1CC9D6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1099CB-CB87-D5D5-506D-4B49C08161D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3095" y="928688"/>
            <a:ext cx="2501177" cy="114300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1pPr>
            <a:lvl2pPr marL="150876" indent="-150876"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2pPr>
            <a:lvl3pPr marL="301752" indent="-150876"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3pPr>
            <a:lvl4pPr marL="418338" indent="-150876"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C1DA3C4-E728-0E45-C91D-8EDF4B495FF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785689" y="928688"/>
            <a:ext cx="2499987" cy="114300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1pPr>
            <a:lvl2pPr marL="150876" indent="-150876"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2pPr>
            <a:lvl3pPr marL="301752" indent="-150876"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3pPr>
            <a:lvl4pPr marL="418338" indent="-150876"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0565063-698E-31B0-B619-B99A9A0B3D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3094" y="3143250"/>
            <a:ext cx="2501178" cy="114300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1pPr>
            <a:lvl2pPr marL="150876" indent="-150876"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2pPr>
            <a:lvl3pPr marL="301752" indent="-150876"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3pPr>
            <a:lvl4pPr marL="418338" indent="-150876"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4E44FFD-1EB7-1873-F6D1-67DE839EF0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85690" y="3143250"/>
            <a:ext cx="2499987" cy="114300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1pPr>
            <a:lvl2pPr marL="150876" indent="-150876"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2pPr>
            <a:lvl3pPr marL="301752" indent="-150876"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3pPr>
            <a:lvl4pPr marL="418338" indent="-150876"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30AB5158-BCB8-39EE-DA85-F2CD01699FB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13689" y="213717"/>
            <a:ext cx="429760" cy="428030"/>
          </a:xfrm>
        </p:spPr>
        <p:txBody>
          <a:bodyPr anchor="ctr"/>
          <a:lstStyle>
            <a:lvl1pPr algn="ctr">
              <a:defRPr sz="600"/>
            </a:lvl1pPr>
          </a:lstStyle>
          <a:p>
            <a:r>
              <a:rPr lang="en-US" dirty="0"/>
              <a:t>Pictogram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3C3730E5-61EB-7405-CC85-AB04242CDBC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785689" y="213717"/>
            <a:ext cx="428569" cy="428030"/>
          </a:xfrm>
        </p:spPr>
        <p:txBody>
          <a:bodyPr anchor="ctr"/>
          <a:lstStyle>
            <a:lvl1pPr algn="ctr">
              <a:defRPr sz="600"/>
            </a:lvl1pPr>
          </a:lstStyle>
          <a:p>
            <a:r>
              <a:rPr lang="en-US" dirty="0"/>
              <a:t>Pictogram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62C94928-6A9B-2EA7-301C-71E5F2547C8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13689" y="2428875"/>
            <a:ext cx="429760" cy="428625"/>
          </a:xfrm>
        </p:spPr>
        <p:txBody>
          <a:bodyPr anchor="ctr"/>
          <a:lstStyle>
            <a:lvl1pPr algn="ctr">
              <a:defRPr sz="600"/>
            </a:lvl1pPr>
          </a:lstStyle>
          <a:p>
            <a:r>
              <a:rPr lang="en-US" dirty="0"/>
              <a:t>Pictogram</a:t>
            </a: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2E840026-2FAF-826F-DCFD-3FF0082B082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785689" y="2428875"/>
            <a:ext cx="428569" cy="428625"/>
          </a:xfrm>
        </p:spPr>
        <p:txBody>
          <a:bodyPr anchor="ctr"/>
          <a:lstStyle>
            <a:lvl1pPr algn="ctr">
              <a:defRPr sz="600"/>
            </a:lvl1pPr>
          </a:lstStyle>
          <a:p>
            <a:r>
              <a:rPr lang="en-US" dirty="0"/>
              <a:t>Pictogram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7BB90E-D2B7-D6BA-E8F5-B16C3F57F6F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dirty="0"/>
              <a:t>2024 Leadership Acceleration Academy    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0A530A6-2F26-DA70-D0D9-6DD90453CEC1}"/>
              </a:ext>
            </a:extLst>
          </p:cNvPr>
          <p:cNvCxnSpPr/>
          <p:nvPr userDrawn="1"/>
        </p:nvCxnSpPr>
        <p:spPr bwMode="auto">
          <a:xfrm>
            <a:off x="4571405" y="213718"/>
            <a:ext cx="0" cy="4286845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C5483A0-0E31-72CE-21C3-6248FAEBC09A}"/>
              </a:ext>
            </a:extLst>
          </p:cNvPr>
          <p:cNvCxnSpPr/>
          <p:nvPr userDrawn="1"/>
        </p:nvCxnSpPr>
        <p:spPr bwMode="auto">
          <a:xfrm>
            <a:off x="213094" y="2286000"/>
            <a:ext cx="8715431" cy="0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9592091"/>
      </p:ext>
    </p:extLst>
  </p:cSld>
  <p:clrMapOvr>
    <a:masterClrMapping/>
  </p:clrMapOvr>
  <p:transition spd="med"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, 4 stacked, small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D740D-848C-40A7-AB96-E7B74E0A8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641747"/>
            <a:ext cx="2142846" cy="853821"/>
          </a:xfrm>
        </p:spPr>
        <p:txBody>
          <a:bodyPr/>
          <a:lstStyle>
            <a:lvl1pPr>
              <a:lnSpc>
                <a:spcPct val="110000"/>
              </a:lnSpc>
              <a:defRPr sz="135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DA3BD0-C0A1-6ADF-602A-13E61E2771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93A9C8C-F98C-5899-BE8B-D1A544D66C6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85689" y="213717"/>
            <a:ext cx="1857133" cy="192940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A62B128-D226-0D9B-89EC-51AFD07F30C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071392" y="213717"/>
            <a:ext cx="1859514" cy="192940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DD5CF1-28D6-74AF-B345-5911CB10D45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85689" y="2500313"/>
            <a:ext cx="1857133" cy="1857375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7B1C684-915C-90D4-C69F-C24979A42EF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071392" y="2500313"/>
            <a:ext cx="1857133" cy="1857375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D46B95-CF19-9C3F-1691-68ABF62095BE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 dirty="0"/>
              <a:t>2024 Leadership Acceleration Academy   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29EF9E2-1551-8357-22BD-8C43EF5EBE3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3094" y="213717"/>
            <a:ext cx="1858324" cy="428030"/>
          </a:xfrm>
        </p:spPr>
        <p:txBody>
          <a:bodyPr/>
          <a:lstStyle>
            <a:lvl1pPr>
              <a:defRPr sz="105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66330947"/>
      </p:ext>
    </p:extLst>
  </p:cSld>
  <p:clrMapOvr>
    <a:masterClrMapping/>
  </p:clrMapOvr>
  <p:transition spd="med"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, 4 stacked, larg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D740D-848C-40A7-AB96-E7B74E0A8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572643"/>
            <a:ext cx="4141050" cy="853821"/>
          </a:xfrm>
        </p:spPr>
        <p:txBody>
          <a:bodyPr rIns="457200"/>
          <a:lstStyle>
            <a:lvl1pPr>
              <a:lnSpc>
                <a:spcPct val="110000"/>
              </a:lnSpc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DA3BD0-C0A1-6ADF-602A-13E61E2771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93A9C8C-F98C-5899-BE8B-D1A544D66C6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85689" y="213717"/>
            <a:ext cx="1857133" cy="192940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A62B128-D226-0D9B-89EC-51AFD07F30C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071392" y="213717"/>
            <a:ext cx="1859514" cy="192940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DD5CF1-28D6-74AF-B345-5911CB10D45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85689" y="2500313"/>
            <a:ext cx="1857133" cy="1857375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7B1C684-915C-90D4-C69F-C24979A42EF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071392" y="2500313"/>
            <a:ext cx="1857133" cy="1857375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D46B95-CF19-9C3F-1691-68ABF62095BE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 dirty="0"/>
              <a:t>2024 Leadership Acceleration Academy   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29EF9E2-1551-8357-22BD-8C43EF5EBE3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3094" y="213717"/>
            <a:ext cx="1858324" cy="168021"/>
          </a:xfrm>
        </p:spPr>
        <p:txBody>
          <a:bodyPr/>
          <a:lstStyle>
            <a:lvl1pPr>
              <a:defRPr sz="105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92845560"/>
      </p:ext>
    </p:extLst>
  </p:cSld>
  <p:clrMapOvr>
    <a:masterClrMapping/>
  </p:clrMapOvr>
  <p:transition spd="med"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, 4 horizontal, small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4353C-7670-AC55-CDA3-888971A54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094" y="213717"/>
            <a:ext cx="1858324" cy="1715095"/>
          </a:xfrm>
        </p:spPr>
        <p:txBody>
          <a:bodyPr/>
          <a:lstStyle>
            <a:lvl1pPr>
              <a:lnSpc>
                <a:spcPct val="100000"/>
              </a:lnSpc>
              <a:defRPr sz="105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FDD2EFD-B47D-5B95-E333-6FEC577D1B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A71C2BF-857E-B291-7D82-5920AF4A527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5475" y="2496219"/>
            <a:ext cx="1855943" cy="2004344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257EC586-7CBB-7AC4-C2FA-85F4BA8AA03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98390" y="2500313"/>
            <a:ext cx="1855943" cy="2004344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A0ABD1EA-F6CD-F56B-B5E1-034EEB64D6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88477" y="2500313"/>
            <a:ext cx="1855943" cy="2004344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0F2DD97F-E181-3C33-32D8-844B57967D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71392" y="2500313"/>
            <a:ext cx="1855943" cy="2004344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B76B22-9748-7A34-9D32-D77BB1B498E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2024 Leadership Acceleration Academy    </a:t>
            </a:r>
          </a:p>
        </p:txBody>
      </p:sp>
    </p:spTree>
    <p:extLst>
      <p:ext uri="{BB962C8B-B14F-4D97-AF65-F5344CB8AC3E}">
        <p14:creationId xmlns:p14="http://schemas.microsoft.com/office/powerpoint/2010/main" val="463781441"/>
      </p:ext>
    </p:extLst>
  </p:cSld>
  <p:clrMapOvr>
    <a:masterClrMapping/>
  </p:clrMapOvr>
  <p:transition spd="med"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, 4 horizontal, larg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4353C-7670-AC55-CDA3-888971A54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094" y="168021"/>
            <a:ext cx="4143431" cy="1715095"/>
          </a:xfrm>
        </p:spPr>
        <p:txBody>
          <a:bodyPr rIns="457200"/>
          <a:lstStyle>
            <a:lvl1pPr>
              <a:lnSpc>
                <a:spcPct val="100000"/>
              </a:lnSpc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FDD2EFD-B47D-5B95-E333-6FEC577D1B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A71C2BF-857E-B291-7D82-5920AF4A527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5475" y="2496219"/>
            <a:ext cx="1855943" cy="2004344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257EC586-7CBB-7AC4-C2FA-85F4BA8AA03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98390" y="2500313"/>
            <a:ext cx="1855943" cy="2004344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A0ABD1EA-F6CD-F56B-B5E1-034EEB64D6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88477" y="2500313"/>
            <a:ext cx="1855943" cy="2004344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0F2DD97F-E181-3C33-32D8-844B57967D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71392" y="2500313"/>
            <a:ext cx="1855943" cy="2004344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B76B22-9748-7A34-9D32-D77BB1B498E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2024 Leadership Acceleration Academy    </a:t>
            </a:r>
          </a:p>
        </p:txBody>
      </p:sp>
    </p:spTree>
    <p:extLst>
      <p:ext uri="{BB962C8B-B14F-4D97-AF65-F5344CB8AC3E}">
        <p14:creationId xmlns:p14="http://schemas.microsoft.com/office/powerpoint/2010/main" val="9739710"/>
      </p:ext>
    </p:extLst>
  </p:cSld>
  <p:clrMapOvr>
    <a:masterClrMapping/>
  </p:clrMapOvr>
  <p:transition spd="med"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, 6 stacke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D740D-848C-40A7-AB96-E7B74E0A8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213717"/>
            <a:ext cx="1855943" cy="1715096"/>
          </a:xfrm>
        </p:spPr>
        <p:txBody>
          <a:bodyPr/>
          <a:lstStyle>
            <a:lvl1pPr>
              <a:lnSpc>
                <a:spcPct val="110000"/>
              </a:lnSpc>
              <a:defRPr sz="105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DA3BD0-C0A1-6ADF-602A-13E61E2771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93A9C8C-F98C-5899-BE8B-D1A544D66C6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85689" y="213717"/>
            <a:ext cx="1857133" cy="192940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A62B128-D226-0D9B-89EC-51AFD07F30C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071392" y="213717"/>
            <a:ext cx="1859514" cy="192940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DD5CF1-28D6-74AF-B345-5911CB10D45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85689" y="2500313"/>
            <a:ext cx="1857133" cy="1857375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7B1C684-915C-90D4-C69F-C24979A42EF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071392" y="2500313"/>
            <a:ext cx="1857133" cy="1857375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B1D44C30-196F-B4B1-540A-E556579735D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499416" y="212598"/>
            <a:ext cx="1857133" cy="192940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AB1A268B-43F5-F600-93B7-6248877F5D3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499416" y="2500313"/>
            <a:ext cx="1857133" cy="1857375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A4BD59-9F51-7E32-8659-A763D0799EB2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 dirty="0"/>
              <a:t>2024 Leadership Acceleration Academy    </a:t>
            </a:r>
          </a:p>
        </p:txBody>
      </p:sp>
    </p:spTree>
    <p:extLst>
      <p:ext uri="{BB962C8B-B14F-4D97-AF65-F5344CB8AC3E}">
        <p14:creationId xmlns:p14="http://schemas.microsoft.com/office/powerpoint/2010/main" val="3591665821"/>
      </p:ext>
    </p:extLst>
  </p:cSld>
  <p:clrMapOvr>
    <a:masterClrMapping/>
  </p:clrMapOvr>
  <p:transition spd="med"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, 6 stacked, icon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A5819-78ED-4475-16CD-65C8A2C5E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213717"/>
            <a:ext cx="1855943" cy="1072158"/>
          </a:xfrm>
        </p:spPr>
        <p:txBody>
          <a:bodyPr/>
          <a:lstStyle>
            <a:lvl1pPr>
              <a:lnSpc>
                <a:spcPct val="110000"/>
              </a:lnSpc>
              <a:defRPr sz="105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B9E673-95F7-7EF4-87D5-476568C52D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148C06-F3C6-0E95-A225-29F730DD158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99987" y="500063"/>
            <a:ext cx="1856538" cy="1428750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1pPr>
            <a:lvl2pPr marL="82296" indent="-82296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2pPr>
            <a:lvl3pPr marL="164592" indent="-82296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3pPr>
            <a:lvl4pPr marL="246888" indent="-82296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81FD5E03-A007-B728-4616-E05622A43A3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785690" y="500063"/>
            <a:ext cx="1857133" cy="1428750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1pPr>
            <a:lvl2pPr marL="82296" indent="-82296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2pPr>
            <a:lvl3pPr marL="164592" indent="-82296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3pPr>
            <a:lvl4pPr marL="246888" indent="-82296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EEC06719-7195-BBE7-0154-56A039A4B3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71392" y="500063"/>
            <a:ext cx="1857133" cy="1428750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1pPr>
            <a:lvl2pPr marL="82296" indent="-82296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2pPr>
            <a:lvl3pPr marL="164592" indent="-82296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3pPr>
            <a:lvl4pPr marL="246888" indent="-82296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2704E464-B0E0-CDD0-B14B-FA6386285A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99987" y="2786063"/>
            <a:ext cx="1856538" cy="1428750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1pPr>
            <a:lvl2pPr marL="82296" indent="-82296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2pPr>
            <a:lvl3pPr marL="164592" indent="-82296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3pPr>
            <a:lvl4pPr marL="246888" indent="-82296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96B64B8-6DA8-8704-DD30-37587B3E682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85690" y="2786062"/>
            <a:ext cx="1856538" cy="1422256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1pPr>
            <a:lvl2pPr marL="82296" indent="-82296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2pPr>
            <a:lvl3pPr marL="164592" indent="-82296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3pPr>
            <a:lvl4pPr marL="246888" indent="-82296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AF965C82-A0A6-A670-C10A-6073DD3549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071392" y="2786063"/>
            <a:ext cx="1857133" cy="1428750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1pPr>
            <a:lvl2pPr marL="82296" indent="-82296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2pPr>
            <a:lvl3pPr marL="164592" indent="-82296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3pPr>
            <a:lvl4pPr marL="246888" indent="-82296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DD1F0C48-79E5-E356-43FC-0FCF2DE89A2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499987" y="205979"/>
            <a:ext cx="150856" cy="151209"/>
          </a:xfrm>
        </p:spPr>
        <p:txBody>
          <a:bodyPr/>
          <a:lstStyle>
            <a:lvl1pPr>
              <a:defRPr sz="525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7" name="Picture Placeholder 15">
            <a:extLst>
              <a:ext uri="{FF2B5EF4-FFF2-40B4-BE49-F238E27FC236}">
                <a16:creationId xmlns:a16="http://schemas.microsoft.com/office/drawing/2014/main" id="{18E9E323-0756-7849-8F52-19C58A517BD5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785690" y="205979"/>
            <a:ext cx="150856" cy="151209"/>
          </a:xfrm>
        </p:spPr>
        <p:txBody>
          <a:bodyPr/>
          <a:lstStyle>
            <a:lvl1pPr>
              <a:defRPr sz="525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8" name="Picture Placeholder 15">
            <a:extLst>
              <a:ext uri="{FF2B5EF4-FFF2-40B4-BE49-F238E27FC236}">
                <a16:creationId xmlns:a16="http://schemas.microsoft.com/office/drawing/2014/main" id="{7C3BFFDB-5499-B3D7-98B2-1ABDA7D5C9D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071392" y="205979"/>
            <a:ext cx="150856" cy="151209"/>
          </a:xfrm>
        </p:spPr>
        <p:txBody>
          <a:bodyPr/>
          <a:lstStyle>
            <a:lvl1pPr>
              <a:defRPr sz="525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9" name="Picture Placeholder 15">
            <a:extLst>
              <a:ext uri="{FF2B5EF4-FFF2-40B4-BE49-F238E27FC236}">
                <a16:creationId xmlns:a16="http://schemas.microsoft.com/office/drawing/2014/main" id="{C00295A2-8D30-455D-EBB9-FA7A46791936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2499987" y="2510487"/>
            <a:ext cx="150856" cy="151209"/>
          </a:xfrm>
        </p:spPr>
        <p:txBody>
          <a:bodyPr/>
          <a:lstStyle>
            <a:lvl1pPr>
              <a:defRPr sz="525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0" name="Picture Placeholder 15">
            <a:extLst>
              <a:ext uri="{FF2B5EF4-FFF2-40B4-BE49-F238E27FC236}">
                <a16:creationId xmlns:a16="http://schemas.microsoft.com/office/drawing/2014/main" id="{F30F0F2C-CA19-3A79-4375-EB8A00FA887C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785690" y="2510487"/>
            <a:ext cx="150856" cy="151209"/>
          </a:xfrm>
        </p:spPr>
        <p:txBody>
          <a:bodyPr/>
          <a:lstStyle>
            <a:lvl1pPr>
              <a:defRPr sz="525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1" name="Picture Placeholder 15">
            <a:extLst>
              <a:ext uri="{FF2B5EF4-FFF2-40B4-BE49-F238E27FC236}">
                <a16:creationId xmlns:a16="http://schemas.microsoft.com/office/drawing/2014/main" id="{9354D8C6-F61D-3FC1-07F8-FEE730E2D7A8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7071392" y="2510487"/>
            <a:ext cx="150856" cy="151209"/>
          </a:xfrm>
        </p:spPr>
        <p:txBody>
          <a:bodyPr/>
          <a:lstStyle>
            <a:lvl1pPr>
              <a:defRPr sz="525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A430D6-E733-E611-E1EF-A795D0B0362A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 dirty="0"/>
              <a:t>2024 Leadership Acceleration Academy    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52CDB94-BA57-B58F-95F0-D406FE34BB40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285703" y="2286000"/>
            <a:ext cx="6645203" cy="0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5CBE6E3-0E18-8A57-578D-D314948AF14F}"/>
              </a:ext>
            </a:extLst>
          </p:cNvPr>
          <p:cNvCxnSpPr/>
          <p:nvPr userDrawn="1"/>
        </p:nvCxnSpPr>
        <p:spPr bwMode="auto">
          <a:xfrm>
            <a:off x="2285702" y="213718"/>
            <a:ext cx="0" cy="4286845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7200B05-7E36-4E03-3739-0BA983764616}"/>
              </a:ext>
            </a:extLst>
          </p:cNvPr>
          <p:cNvCxnSpPr/>
          <p:nvPr userDrawn="1"/>
        </p:nvCxnSpPr>
        <p:spPr bwMode="auto">
          <a:xfrm>
            <a:off x="6857107" y="213718"/>
            <a:ext cx="0" cy="4286845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52FF3B59-8BBA-8C99-9D4D-743723E434FC}"/>
              </a:ext>
            </a:extLst>
          </p:cNvPr>
          <p:cNvCxnSpPr/>
          <p:nvPr userDrawn="1"/>
        </p:nvCxnSpPr>
        <p:spPr bwMode="auto">
          <a:xfrm>
            <a:off x="4570262" y="212598"/>
            <a:ext cx="0" cy="4286845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0593529"/>
      </p:ext>
    </p:extLst>
  </p:cSld>
  <p:clrMapOvr>
    <a:masterClrMapping/>
  </p:clrMapOvr>
  <p:transition spd="med"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, 6 stacked, alternate, larg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3E52F-EEA1-D56F-5E7A-C1983151D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168021"/>
            <a:ext cx="4139264" cy="1279922"/>
          </a:xfrm>
        </p:spPr>
        <p:txBody>
          <a:bodyPr rIns="457200"/>
          <a:lstStyle>
            <a:lvl1pPr>
              <a:lnSpc>
                <a:spcPct val="100000"/>
              </a:lnSpc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EDFF798-3B8E-1F19-EBBE-BEB74231299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534223-A15F-A9E6-C7FA-95FFDF117A5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785689" y="213718"/>
            <a:ext cx="1857133" cy="1857970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C1675E3B-BB72-1CF2-CC6C-1977AEAF592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73773" y="213718"/>
            <a:ext cx="1857133" cy="1857970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9258F0BD-A5CC-CECC-5230-86FB175FD6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85689" y="2500313"/>
            <a:ext cx="1857133" cy="1857970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D9573D61-18CF-FC91-A019-041D3206DAE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073773" y="2500313"/>
            <a:ext cx="1857133" cy="1857970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75681CC4-265E-A18C-1C70-60E527BC624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1904" y="2500313"/>
            <a:ext cx="1857133" cy="1857970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8D234ED4-217E-BF9B-FDEE-0BE07F831ED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499987" y="2500313"/>
            <a:ext cx="1857133" cy="1857970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A5ACE3-ACF8-D072-E98D-B30BD47D0818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 dirty="0"/>
              <a:t>2024 Leadership Acceleration Academy    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F455E69-0B51-1D31-E569-651079398D33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15475" y="2286000"/>
            <a:ext cx="8715431" cy="0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4C560F4-CB2D-6B04-588B-57BB4D4E6DC3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285702" y="2286000"/>
            <a:ext cx="0" cy="2214563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87B78A1-A315-98D3-1692-18AAAF4C6002}"/>
              </a:ext>
            </a:extLst>
          </p:cNvPr>
          <p:cNvCxnSpPr/>
          <p:nvPr userDrawn="1"/>
        </p:nvCxnSpPr>
        <p:spPr bwMode="auto">
          <a:xfrm>
            <a:off x="6857107" y="213718"/>
            <a:ext cx="0" cy="4286845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764036E-86AB-0893-B72B-200B84A6BCFD}"/>
              </a:ext>
            </a:extLst>
          </p:cNvPr>
          <p:cNvCxnSpPr/>
          <p:nvPr userDrawn="1"/>
        </p:nvCxnSpPr>
        <p:spPr bwMode="auto">
          <a:xfrm>
            <a:off x="4570262" y="212598"/>
            <a:ext cx="0" cy="4286845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1109421"/>
      </p:ext>
    </p:extLst>
  </p:cSld>
  <p:clrMapOvr>
    <a:masterClrMapping/>
  </p:clrMapOvr>
  <p:transition spd="med"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, 6 stacked, alternate, small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3E52F-EEA1-D56F-5E7A-C1983151D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213717"/>
            <a:ext cx="1855943" cy="1279922"/>
          </a:xfrm>
        </p:spPr>
        <p:txBody>
          <a:bodyPr rIns="0"/>
          <a:lstStyle>
            <a:lvl1pPr>
              <a:lnSpc>
                <a:spcPct val="110000"/>
              </a:lnSpc>
              <a:defRPr sz="135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EDFF798-3B8E-1F19-EBBE-BEB74231299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534223-A15F-A9E6-C7FA-95FFDF117A5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785689" y="213718"/>
            <a:ext cx="1857133" cy="1857970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C1675E3B-BB72-1CF2-CC6C-1977AEAF592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73773" y="213718"/>
            <a:ext cx="1857133" cy="1857970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9258F0BD-A5CC-CECC-5230-86FB175FD6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85689" y="2500313"/>
            <a:ext cx="1857133" cy="1857970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D9573D61-18CF-FC91-A019-041D3206DAE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073773" y="2500313"/>
            <a:ext cx="1857133" cy="1857970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75681CC4-265E-A18C-1C70-60E527BC624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1904" y="2500313"/>
            <a:ext cx="1857133" cy="1857970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8D234ED4-217E-BF9B-FDEE-0BE07F831ED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499987" y="2500313"/>
            <a:ext cx="1857133" cy="1857970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A5ACE3-ACF8-D072-E98D-B30BD47D0818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 dirty="0"/>
              <a:t>2024 Leadership Acceleration Academy    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F455E69-0B51-1D31-E569-651079398D33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15475" y="2286000"/>
            <a:ext cx="8715431" cy="0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4C560F4-CB2D-6B04-588B-57BB4D4E6DC3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285702" y="2286000"/>
            <a:ext cx="0" cy="2214563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87B78A1-A315-98D3-1692-18AAAF4C6002}"/>
              </a:ext>
            </a:extLst>
          </p:cNvPr>
          <p:cNvCxnSpPr/>
          <p:nvPr userDrawn="1"/>
        </p:nvCxnSpPr>
        <p:spPr bwMode="auto">
          <a:xfrm>
            <a:off x="6857107" y="213718"/>
            <a:ext cx="0" cy="4286845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764036E-86AB-0893-B72B-200B84A6BCFD}"/>
              </a:ext>
            </a:extLst>
          </p:cNvPr>
          <p:cNvCxnSpPr/>
          <p:nvPr userDrawn="1"/>
        </p:nvCxnSpPr>
        <p:spPr bwMode="auto">
          <a:xfrm>
            <a:off x="4570262" y="212598"/>
            <a:ext cx="0" cy="4286845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6166792"/>
      </p:ext>
    </p:extLst>
  </p:cSld>
  <p:clrMapOvr>
    <a:masterClrMapping/>
  </p:clrMapOvr>
  <p:transition spd="med"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or imagery, half, inse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D0BFE-82FD-94B0-E6D9-A9096777C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213717"/>
            <a:ext cx="1855943" cy="572096"/>
          </a:xfrm>
        </p:spPr>
        <p:txBody>
          <a:bodyPr/>
          <a:lstStyle>
            <a:lvl1pPr>
              <a:lnSpc>
                <a:spcPct val="110000"/>
              </a:lnSpc>
              <a:defRPr sz="105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75B039-5865-7356-B725-0FF3C8F73E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8FE37E5-0FED-B2B2-3150-F02A8956CD3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3094" y="1285875"/>
            <a:ext cx="1858324" cy="3214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88F00625-4E10-D884-2256-56B294B4BA8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99987" y="1285875"/>
            <a:ext cx="1856538" cy="3214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77F84A-1700-568D-FF6C-C74EAF713E1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dirty="0"/>
              <a:t>2024 Leadership Acceleration Academy    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3525DFF-EC8A-8C67-14A3-80DE024D87E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785689" y="213718"/>
            <a:ext cx="4142836" cy="4715470"/>
          </a:xfrm>
          <a:solidFill>
            <a:srgbClr val="E0E0E0"/>
          </a:solidFill>
        </p:spPr>
        <p:txBody>
          <a:bodyPr anchor="ctr"/>
          <a:lstStyle>
            <a:lvl1pPr algn="ctr">
              <a:defRPr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Place imagery here</a:t>
            </a:r>
          </a:p>
        </p:txBody>
      </p:sp>
    </p:spTree>
    <p:extLst>
      <p:ext uri="{BB962C8B-B14F-4D97-AF65-F5344CB8AC3E}">
        <p14:creationId xmlns:p14="http://schemas.microsoft.com/office/powerpoint/2010/main" val="2381136672"/>
      </p:ext>
    </p:extLst>
  </p:cSld>
  <p:clrMapOvr>
    <a:masterClrMapping/>
  </p:clrMapOvr>
  <p:transition spd="med"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or imagery, 3/4, blee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D0BFE-82FD-94B0-E6D9-A9096777C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213717"/>
            <a:ext cx="1855943" cy="572096"/>
          </a:xfrm>
        </p:spPr>
        <p:txBody>
          <a:bodyPr/>
          <a:lstStyle>
            <a:lvl1pPr>
              <a:lnSpc>
                <a:spcPct val="110000"/>
              </a:lnSpc>
              <a:defRPr sz="105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75B039-5865-7356-B725-0FF3C8F73E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559113-A66F-B148-0A73-FD8B5C2B023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2024 Leadership Acceleration Academy   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5EDE688-75EF-DA04-F0B3-24F53FFC6BA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3094" y="1285875"/>
            <a:ext cx="1858324" cy="3214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DE390102-FDF4-C834-3F45-02B57A70ADB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285702" y="0"/>
            <a:ext cx="6858298" cy="5143500"/>
          </a:xfrm>
          <a:solidFill>
            <a:srgbClr val="E0E0E0"/>
          </a:solidFill>
        </p:spPr>
        <p:txBody>
          <a:bodyPr anchor="ctr"/>
          <a:lstStyle>
            <a:lvl1pPr algn="ctr">
              <a:defRPr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Place imagery here</a:t>
            </a:r>
          </a:p>
        </p:txBody>
      </p:sp>
    </p:spTree>
    <p:extLst>
      <p:ext uri="{BB962C8B-B14F-4D97-AF65-F5344CB8AC3E}">
        <p14:creationId xmlns:p14="http://schemas.microsoft.com/office/powerpoint/2010/main" val="628522971"/>
      </p:ext>
    </p:extLst>
  </p:cSld>
  <p:clrMapOvr>
    <a:masterClrMapping/>
  </p:clrMapOvr>
  <p:transition spd="med"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or imagery, 3/4, inse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D0BFE-82FD-94B0-E6D9-A9096777C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213717"/>
            <a:ext cx="1855943" cy="572096"/>
          </a:xfrm>
        </p:spPr>
        <p:txBody>
          <a:bodyPr/>
          <a:lstStyle>
            <a:lvl1pPr>
              <a:lnSpc>
                <a:spcPct val="110000"/>
              </a:lnSpc>
              <a:defRPr sz="105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75B039-5865-7356-B725-0FF3C8F73E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8FE37E5-0FED-B2B2-3150-F02A8956CD3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3094" y="1285875"/>
            <a:ext cx="1858324" cy="3214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8C6A11-84D9-C1BA-F3C9-2E9D1A288B2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dirty="0"/>
              <a:t>2024 Leadership Acceleration Academy    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C70703B-65B6-4B78-8B7C-73857A06C3A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499987" y="211932"/>
            <a:ext cx="6430919" cy="4717256"/>
          </a:xfrm>
          <a:solidFill>
            <a:srgbClr val="E0E0E0"/>
          </a:solidFill>
        </p:spPr>
        <p:txBody>
          <a:bodyPr anchor="ctr"/>
          <a:lstStyle>
            <a:lvl1pPr algn="ctr">
              <a:defRPr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Place imagery here</a:t>
            </a:r>
          </a:p>
        </p:txBody>
      </p:sp>
    </p:spTree>
    <p:extLst>
      <p:ext uri="{BB962C8B-B14F-4D97-AF65-F5344CB8AC3E}">
        <p14:creationId xmlns:p14="http://schemas.microsoft.com/office/powerpoint/2010/main" val="697505377"/>
      </p:ext>
    </p:extLst>
  </p:cSld>
  <p:clrMapOvr>
    <a:masterClrMapping/>
  </p:clrMapOvr>
  <p:transition spd="med"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or imagery, blee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0C9F466-AC9D-B311-5655-93E326ED59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6679120-DB81-97FD-CD5A-00DC1F5E665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9144000" cy="5143500"/>
          </a:xfrm>
          <a:solidFill>
            <a:srgbClr val="E0E0E0"/>
          </a:solidFill>
        </p:spPr>
        <p:txBody>
          <a:bodyPr anchor="ctr"/>
          <a:lstStyle>
            <a:lvl1pPr algn="ctr">
              <a:defRPr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Place imagery here</a:t>
            </a:r>
          </a:p>
        </p:txBody>
      </p:sp>
    </p:spTree>
    <p:extLst>
      <p:ext uri="{BB962C8B-B14F-4D97-AF65-F5344CB8AC3E}">
        <p14:creationId xmlns:p14="http://schemas.microsoft.com/office/powerpoint/2010/main" val="3709467350"/>
      </p:ext>
    </p:extLst>
  </p:cSld>
  <p:clrMapOvr>
    <a:masterClrMapping/>
  </p:clrMapOvr>
  <p:transition spd="med"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or imagery, inse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0C9F466-AC9D-B311-5655-93E326ED59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4239CCE-9A38-90E1-F860-FF40FBDA240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13094" y="213717"/>
            <a:ext cx="8715431" cy="4717851"/>
          </a:xfrm>
          <a:solidFill>
            <a:srgbClr val="E0E0E0"/>
          </a:solidFill>
        </p:spPr>
        <p:txBody>
          <a:bodyPr anchor="ctr"/>
          <a:lstStyle>
            <a:lvl1pPr algn="ctr">
              <a:defRPr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Place imagery here</a:t>
            </a:r>
          </a:p>
        </p:txBody>
      </p:sp>
    </p:spTree>
    <p:extLst>
      <p:ext uri="{BB962C8B-B14F-4D97-AF65-F5344CB8AC3E}">
        <p14:creationId xmlns:p14="http://schemas.microsoft.com/office/powerpoint/2010/main" val="3017959904"/>
      </p:ext>
    </p:extLst>
  </p:cSld>
  <p:clrMapOvr>
    <a:masterClrMapping/>
  </p:clrMapOvr>
  <p:transition spd="med"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s, profiles, contributor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D0BFE-82FD-94B0-E6D9-A9096777C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213717"/>
            <a:ext cx="1855943" cy="572096"/>
          </a:xfrm>
        </p:spPr>
        <p:txBody>
          <a:bodyPr/>
          <a:lstStyle>
            <a:lvl1pPr>
              <a:lnSpc>
                <a:spcPct val="110000"/>
              </a:lnSpc>
              <a:defRPr sz="105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75B039-5865-7356-B725-0FF3C8F73E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B8510EE-4140-AEDB-B7AB-EF1D4B72D2A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13094" y="2295525"/>
            <a:ext cx="927376" cy="928688"/>
          </a:xfrm>
          <a:solidFill>
            <a:srgbClr val="E0E0E0"/>
          </a:solid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accent5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Place imagery here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26F49A0-96BE-0B44-B1C8-17D765B10B3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85708" y="2295525"/>
            <a:ext cx="2140465" cy="928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3F048335-9A0B-2C1F-47A6-67051F20075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13094" y="3571875"/>
            <a:ext cx="927376" cy="928688"/>
          </a:xfrm>
          <a:solidFill>
            <a:srgbClr val="E0E0E0"/>
          </a:solid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accent5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Place imagery here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D4772377-8015-4C99-7ED3-E4475C524D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85708" y="3571875"/>
            <a:ext cx="2140465" cy="928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D83A84-CCD3-C297-7314-225B96D47D6A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dirty="0"/>
              <a:t>2024 Leadership Acceleration Academy    </a:t>
            </a:r>
          </a:p>
        </p:txBody>
      </p:sp>
      <p:sp>
        <p:nvSpPr>
          <p:cNvPr id="17" name="Picture Placeholder 7">
            <a:extLst>
              <a:ext uri="{FF2B5EF4-FFF2-40B4-BE49-F238E27FC236}">
                <a16:creationId xmlns:a16="http://schemas.microsoft.com/office/drawing/2014/main" id="{E889D859-F4A1-3E97-F05E-8D134A25B9F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213094" y="1000125"/>
            <a:ext cx="927376" cy="928688"/>
          </a:xfrm>
          <a:solidFill>
            <a:srgbClr val="E0E0E0"/>
          </a:solidFill>
        </p:spPr>
        <p:txBody>
          <a:bodyPr anchor="ctr"/>
          <a:lstStyle>
            <a:lvl1pPr algn="ctr">
              <a:defRPr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Place imagery here</a:t>
            </a: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31D025A0-5106-DFB0-90B1-8B366B78913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285708" y="1000125"/>
            <a:ext cx="2140465" cy="928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9" name="Picture Placeholder 7">
            <a:extLst>
              <a:ext uri="{FF2B5EF4-FFF2-40B4-BE49-F238E27FC236}">
                <a16:creationId xmlns:a16="http://schemas.microsoft.com/office/drawing/2014/main" id="{A33F8C74-1D30-FEA9-4F3C-636531C86142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783309" y="2295525"/>
            <a:ext cx="927376" cy="928688"/>
          </a:xfrm>
          <a:solidFill>
            <a:srgbClr val="E0E0E0"/>
          </a:solid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accent5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Place imagery here</a:t>
            </a:r>
          </a:p>
        </p:txBody>
      </p:sp>
      <p:sp>
        <p:nvSpPr>
          <p:cNvPr id="20" name="Text Placeholder 9">
            <a:extLst>
              <a:ext uri="{FF2B5EF4-FFF2-40B4-BE49-F238E27FC236}">
                <a16:creationId xmlns:a16="http://schemas.microsoft.com/office/drawing/2014/main" id="{A52D1EA1-405F-7875-BAB9-B258776E146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855922" y="2295525"/>
            <a:ext cx="2140465" cy="928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1" name="Picture Placeholder 7">
            <a:extLst>
              <a:ext uri="{FF2B5EF4-FFF2-40B4-BE49-F238E27FC236}">
                <a16:creationId xmlns:a16="http://schemas.microsoft.com/office/drawing/2014/main" id="{2E690121-61A1-708E-E5B8-5B65A668E628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4783309" y="3571875"/>
            <a:ext cx="927376" cy="928688"/>
          </a:xfrm>
          <a:solidFill>
            <a:srgbClr val="E0E0E0"/>
          </a:solid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accent5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Place imagery here</a:t>
            </a:r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73849969-24A3-113A-C58E-4A4B0FB29BA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855922" y="3571875"/>
            <a:ext cx="2140465" cy="928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3" name="Picture Placeholder 7">
            <a:extLst>
              <a:ext uri="{FF2B5EF4-FFF2-40B4-BE49-F238E27FC236}">
                <a16:creationId xmlns:a16="http://schemas.microsoft.com/office/drawing/2014/main" id="{F94AC7E0-2DC4-5DEB-8E1E-2F27996F98E6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4783309" y="1000125"/>
            <a:ext cx="927376" cy="928688"/>
          </a:xfrm>
          <a:solidFill>
            <a:srgbClr val="E0E0E0"/>
          </a:solid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accent5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Place imagery here</a:t>
            </a:r>
          </a:p>
        </p:txBody>
      </p:sp>
      <p:sp>
        <p:nvSpPr>
          <p:cNvPr id="24" name="Text Placeholder 9">
            <a:extLst>
              <a:ext uri="{FF2B5EF4-FFF2-40B4-BE49-F238E27FC236}">
                <a16:creationId xmlns:a16="http://schemas.microsoft.com/office/drawing/2014/main" id="{3E3566C7-C728-77B2-2A34-BBB83D482F5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855922" y="1000125"/>
            <a:ext cx="2140465" cy="928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6012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2024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8036" indent="-96012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981943405"/>
      </p:ext>
    </p:extLst>
  </p:cSld>
  <p:clrMapOvr>
    <a:masterClrMapping/>
  </p:clrMapOvr>
  <p:transition spd="med"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D0BFE-82FD-94B0-E6D9-A9096777C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213717"/>
            <a:ext cx="1855943" cy="1715095"/>
          </a:xfrm>
        </p:spPr>
        <p:txBody>
          <a:bodyPr/>
          <a:lstStyle>
            <a:lvl1pPr>
              <a:lnSpc>
                <a:spcPct val="110000"/>
              </a:lnSpc>
              <a:defRPr sz="105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75B039-5865-7356-B725-0FF3C8F73E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B3D8D357-75A1-F4FD-F531-380CF7DE4340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2499987" y="213718"/>
            <a:ext cx="6428538" cy="4286845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table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8A8EE3-1224-3A4B-8A9E-611D8DCF629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2024 Leadership Acceleration Academy    </a:t>
            </a:r>
          </a:p>
        </p:txBody>
      </p:sp>
    </p:spTree>
    <p:extLst>
      <p:ext uri="{BB962C8B-B14F-4D97-AF65-F5344CB8AC3E}">
        <p14:creationId xmlns:p14="http://schemas.microsoft.com/office/powerpoint/2010/main" val="2947597472"/>
      </p:ext>
    </p:extLst>
  </p:cSld>
  <p:clrMapOvr>
    <a:masterClrMapping/>
  </p:clrMapOvr>
  <p:transition spd="med"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D0BFE-82FD-94B0-E6D9-A9096777C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213717"/>
            <a:ext cx="1855943" cy="572096"/>
          </a:xfrm>
        </p:spPr>
        <p:txBody>
          <a:bodyPr/>
          <a:lstStyle>
            <a:lvl1pPr>
              <a:lnSpc>
                <a:spcPct val="110000"/>
              </a:lnSpc>
              <a:defRPr sz="105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75B039-5865-7356-B725-0FF3C8F73E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559113-A66F-B148-0A73-FD8B5C2B023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2024 Leadership Acceleration Academy    </a:t>
            </a:r>
          </a:p>
        </p:txBody>
      </p:sp>
    </p:spTree>
    <p:extLst>
      <p:ext uri="{BB962C8B-B14F-4D97-AF65-F5344CB8AC3E}">
        <p14:creationId xmlns:p14="http://schemas.microsoft.com/office/powerpoint/2010/main" val="2971665984"/>
      </p:ext>
    </p:extLst>
  </p:cSld>
  <p:clrMapOvr>
    <a:masterClrMapping/>
  </p:clrMapOvr>
  <p:transition spd="med"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gal disclaimer, one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6B28863-5461-63E4-5E4C-381DE7E84E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B717A5-5D28-36C3-250F-93E0C68721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3094" y="213717"/>
            <a:ext cx="1858324" cy="1072158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2400"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2400"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2400"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sz="2400"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3FF5DC1-E283-8AC5-8620-93647430318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71392" y="213718"/>
            <a:ext cx="1857133" cy="4286845"/>
          </a:xfrm>
        </p:spPr>
        <p:txBody>
          <a:bodyPr/>
          <a:lstStyle>
            <a:lvl1pPr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 marL="54864" indent="-54864"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 marL="109728" indent="-54864"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 marL="164592" indent="-54864"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5pPr>
          </a:lstStyle>
          <a:p>
            <a:r>
              <a:rPr lang="en-US" dirty="0"/>
              <a:t>Copy and paste appropriate legal disclaimer text from one of the three options in the PDF guidance deck, found on pages 22-24. Always use the proper legal disclaimer for your presentation audience.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4A6E1A4-1881-81E9-2BBE-BC4DBFE11A0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/>
              <a:t>2024 Leadership Acceleration Academy    </a:t>
            </a:r>
          </a:p>
        </p:txBody>
      </p:sp>
    </p:spTree>
    <p:extLst>
      <p:ext uri="{BB962C8B-B14F-4D97-AF65-F5344CB8AC3E}">
        <p14:creationId xmlns:p14="http://schemas.microsoft.com/office/powerpoint/2010/main" val="4278938445"/>
      </p:ext>
    </p:extLst>
  </p:cSld>
  <p:clrMapOvr>
    <a:masterClrMapping/>
  </p:clrMapOvr>
  <p:transition spd="med"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gal disclaimer, two column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6B28863-5461-63E4-5E4C-381DE7E84E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6" y="4837776"/>
            <a:ext cx="282129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B717A5-5D28-36C3-250F-93E0C68721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3094" y="213717"/>
            <a:ext cx="1858324" cy="1072158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2400"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2400"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2400"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sz="2400"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3FF5DC1-E283-8AC5-8620-93647430318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71392" y="213718"/>
            <a:ext cx="1857133" cy="4286845"/>
          </a:xfrm>
        </p:spPr>
        <p:txBody>
          <a:bodyPr/>
          <a:lstStyle>
            <a:lvl1pPr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 marL="54864" indent="-54864"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 marL="109728" indent="-54864"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 marL="164592" indent="-54864"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5pPr>
          </a:lstStyle>
          <a:p>
            <a:r>
              <a:rPr lang="en-US" dirty="0"/>
              <a:t>Copy and paste appropriate legal disclaimer text from one of the three options in the PDF guidance deck, found on pages 22-24. Always use the proper legal disclaimer for your presentation audience.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4A6E1A4-1881-81E9-2BBE-BC4DBFE11A0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/>
              <a:t>2024 Leadership Acceleration Academy    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54E531DA-4051-706E-065B-21A0391415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85689" y="213718"/>
            <a:ext cx="1857133" cy="4286845"/>
          </a:xfrm>
        </p:spPr>
        <p:txBody>
          <a:bodyPr/>
          <a:lstStyle>
            <a:lvl1pPr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 marL="54864" indent="-54864"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 marL="109728" indent="-54864"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 marL="164592" indent="-54864"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5pPr>
          </a:lstStyle>
          <a:p>
            <a:r>
              <a:rPr lang="en-US" dirty="0"/>
              <a:t>Copy and paste appropriate legal disclaimer text from one of the three options in the PDF guidance deck, found on pages 22-24. Always use the proper legal disclaimer for your presentation audience.</a:t>
            </a:r>
          </a:p>
        </p:txBody>
      </p:sp>
    </p:spTree>
    <p:extLst>
      <p:ext uri="{BB962C8B-B14F-4D97-AF65-F5344CB8AC3E}">
        <p14:creationId xmlns:p14="http://schemas.microsoft.com/office/powerpoint/2010/main" val="4274353894"/>
      </p:ext>
    </p:extLst>
  </p:cSld>
  <p:clrMapOvr>
    <a:masterClrMapping/>
  </p:clrMapOvr>
  <p:transition spd="med"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7060FE5-C047-4041-AB41-F553D2847E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31770" y="2319802"/>
            <a:ext cx="1295993" cy="51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391389"/>
      </p:ext>
    </p:extLst>
  </p:cSld>
  <p:clrMapOvr>
    <a:masterClrMapping/>
  </p:clrMapOvr>
  <p:transition spd="med"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10"/>
          </p:nvPr>
        </p:nvSpPr>
        <p:spPr>
          <a:xfrm>
            <a:off x="228667" y="4787901"/>
            <a:ext cx="4114735" cy="16668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Group Name / DOC ID / Month XX, 2019 / © 2019 IBM Corporation</a:t>
            </a:r>
          </a:p>
        </p:txBody>
      </p:sp>
      <p:pic>
        <p:nvPicPr>
          <p:cNvPr id="6" name="Picture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3813" y="4692554"/>
            <a:ext cx="521589" cy="208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115861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10"/>
          </p:nvPr>
        </p:nvSpPr>
        <p:spPr>
          <a:xfrm>
            <a:off x="228667" y="4787901"/>
            <a:ext cx="4114735" cy="16668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Group Name / DOC ID / Month XX, 2019 / © 2019 IBM Corporation</a:t>
            </a:r>
          </a:p>
        </p:txBody>
      </p:sp>
      <p:sp>
        <p:nvSpPr>
          <p:cNvPr id="4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2997243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10312" y="201168"/>
            <a:ext cx="4142232" cy="8001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219456" y="1243584"/>
            <a:ext cx="4123944" cy="3252216"/>
          </a:xfrm>
        </p:spPr>
        <p:txBody>
          <a:bodyPr/>
          <a:lstStyle>
            <a:lvl1pPr>
              <a:spcBef>
                <a:spcPts val="0"/>
              </a:spcBef>
              <a:defRPr/>
            </a:lvl1pPr>
            <a:lvl2pPr marL="0" indent="0">
              <a:spcBef>
                <a:spcPts val="0"/>
              </a:spcBef>
              <a:buNone/>
              <a:defRPr/>
            </a:lvl2pPr>
            <a:lvl3pPr marL="201610" indent="0">
              <a:buNone/>
              <a:defRPr/>
            </a:lvl3pPr>
            <a:lvl4pPr marL="434970" indent="0">
              <a:buNone/>
              <a:defRPr/>
            </a:lvl4pPr>
            <a:lvl5pPr marL="631817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1"/>
            <a:r>
              <a:rPr lang="en-US" dirty="0"/>
              <a:t>Third level</a:t>
            </a:r>
          </a:p>
          <a:p>
            <a:pPr lvl="1"/>
            <a:r>
              <a:rPr lang="en-US" dirty="0"/>
              <a:t>Fourth level</a:t>
            </a:r>
          </a:p>
          <a:p>
            <a:pPr lvl="1"/>
            <a:r>
              <a:rPr lang="en-US" dirty="0"/>
              <a:t>Fifth level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4791456" y="1243584"/>
            <a:ext cx="4123944" cy="3252216"/>
          </a:xfrm>
        </p:spPr>
        <p:txBody>
          <a:bodyPr/>
          <a:lstStyle>
            <a:lvl1pPr>
              <a:spcBef>
                <a:spcPts val="0"/>
              </a:spcBef>
              <a:defRPr/>
            </a:lvl1pPr>
            <a:lvl2pPr marL="0" indent="0">
              <a:spcBef>
                <a:spcPts val="0"/>
              </a:spcBef>
              <a:buNone/>
              <a:defRPr/>
            </a:lvl2pPr>
            <a:lvl3pPr marL="201610" indent="0">
              <a:buNone/>
              <a:defRPr/>
            </a:lvl3pPr>
            <a:lvl4pPr marL="434970" indent="0">
              <a:buNone/>
              <a:defRPr/>
            </a:lvl4pPr>
            <a:lvl5pPr marL="631817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  <a:p>
            <a:pPr lvl="1"/>
            <a:r>
              <a:rPr lang="en-US" dirty="0"/>
              <a:t>Third level</a:t>
            </a:r>
          </a:p>
          <a:p>
            <a:pPr lvl="1"/>
            <a:r>
              <a:rPr lang="en-US" dirty="0"/>
              <a:t>Fourth level</a:t>
            </a:r>
          </a:p>
          <a:p>
            <a:pPr lvl="1"/>
            <a:r>
              <a:rPr lang="en-US" dirty="0"/>
              <a:t>Fifth level</a:t>
            </a:r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10"/>
          </p:nvPr>
        </p:nvSpPr>
        <p:spPr>
          <a:xfrm>
            <a:off x="228667" y="4787901"/>
            <a:ext cx="4114735" cy="16668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Group Name / DOC ID / Month XX, 2019 / © 2019 IBM Corporation</a:t>
            </a:r>
          </a:p>
        </p:txBody>
      </p:sp>
      <p:sp>
        <p:nvSpPr>
          <p:cNvPr id="4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6339909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19456" y="219456"/>
            <a:ext cx="4133088" cy="804672"/>
          </a:xfrm>
        </p:spPr>
        <p:txBody>
          <a:bodyPr/>
          <a:lstStyle>
            <a:lvl1pPr>
              <a:defRPr sz="1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"/>
          <p:cNvSpPr>
            <a:spLocks noGrp="1"/>
          </p:cNvSpPr>
          <p:nvPr>
            <p:ph type="body" sz="quarter" idx="12"/>
          </p:nvPr>
        </p:nvSpPr>
        <p:spPr>
          <a:xfrm>
            <a:off x="137160" y="1133856"/>
            <a:ext cx="4206240" cy="3361944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10"/>
          </p:nvPr>
        </p:nvSpPr>
        <p:spPr>
          <a:xfrm>
            <a:off x="228667" y="4787901"/>
            <a:ext cx="4114735" cy="16668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Group Name / DOC ID / Month XX, 2019 / © 2019 IBM Corporation</a:t>
            </a:r>
          </a:p>
        </p:txBody>
      </p:sp>
      <p:sp>
        <p:nvSpPr>
          <p:cNvPr id="4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90876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19456" y="219456"/>
            <a:ext cx="4133088" cy="804672"/>
          </a:xfrm>
        </p:spPr>
        <p:txBody>
          <a:bodyPr/>
          <a:lstStyle>
            <a:lvl1pPr>
              <a:defRPr sz="1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"/>
          <p:cNvSpPr>
            <a:spLocks noGrp="1"/>
          </p:cNvSpPr>
          <p:nvPr>
            <p:ph type="body" sz="quarter" idx="12"/>
          </p:nvPr>
        </p:nvSpPr>
        <p:spPr>
          <a:xfrm>
            <a:off x="137160" y="1133856"/>
            <a:ext cx="4206240" cy="3361944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Picture Placeholder"/>
          <p:cNvSpPr>
            <a:spLocks noGrp="1"/>
          </p:cNvSpPr>
          <p:nvPr>
            <p:ph type="pic" sz="quarter" idx="13"/>
          </p:nvPr>
        </p:nvSpPr>
        <p:spPr>
          <a:xfrm>
            <a:off x="4572000" y="0"/>
            <a:ext cx="4572000" cy="5143500"/>
          </a:xfrm>
        </p:spPr>
        <p:txBody>
          <a:bodyPr lIns="91440" tIns="91440" rIns="91440" bIns="91440"/>
          <a:lstStyle>
            <a:lvl1pPr>
              <a:defRPr baseline="0"/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10"/>
          </p:nvPr>
        </p:nvSpPr>
        <p:spPr>
          <a:xfrm>
            <a:off x="228667" y="4787901"/>
            <a:ext cx="4114735" cy="16668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Group Name / DOC ID / Month XX, 2019 / © 2019 IBM Corporation</a:t>
            </a:r>
          </a:p>
        </p:txBody>
      </p:sp>
      <p:sp>
        <p:nvSpPr>
          <p:cNvPr id="4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296635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137162" y="91440"/>
            <a:ext cx="8778172" cy="4404360"/>
          </a:xfrm>
        </p:spPr>
        <p:txBody>
          <a:bodyPr/>
          <a:lstStyle>
            <a:lvl1pPr>
              <a:defRPr sz="9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10"/>
          </p:nvPr>
        </p:nvSpPr>
        <p:spPr>
          <a:xfrm>
            <a:off x="228667" y="4787901"/>
            <a:ext cx="4114735" cy="16668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Group Name / DOC ID / Month XX, 2019 / © 2019 IBM Corporation</a:t>
            </a:r>
          </a:p>
        </p:txBody>
      </p:sp>
      <p:sp>
        <p:nvSpPr>
          <p:cNvPr id="4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908297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10314" y="201168"/>
            <a:ext cx="5562535" cy="429463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10"/>
          </p:nvPr>
        </p:nvSpPr>
        <p:spPr>
          <a:xfrm>
            <a:off x="228667" y="4787901"/>
            <a:ext cx="4114735" cy="16668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Group Name / DOC ID / Month XX, 2019 / © 2019 IBM Corporation</a:t>
            </a:r>
          </a:p>
        </p:txBody>
      </p:sp>
      <p:sp>
        <p:nvSpPr>
          <p:cNvPr id="4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22420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10312" y="201168"/>
            <a:ext cx="4142232" cy="4294632"/>
          </a:xfrm>
        </p:spPr>
        <p:txBody>
          <a:bodyPr/>
          <a:lstStyle/>
          <a:p>
            <a:r>
              <a:rPr lang="en-US"/>
              <a:t>Click </a:t>
            </a:r>
            <a:r>
              <a:rPr lang="en-US" dirty="0"/>
              <a:t>to edit Master title style</a:t>
            </a:r>
          </a:p>
        </p:txBody>
      </p:sp>
      <p:sp>
        <p:nvSpPr>
          <p:cNvPr id="6" name="Text Placeholder"/>
          <p:cNvSpPr>
            <a:spLocks noGrp="1"/>
          </p:cNvSpPr>
          <p:nvPr>
            <p:ph type="body" sz="quarter" idx="12"/>
          </p:nvPr>
        </p:nvSpPr>
        <p:spPr>
          <a:xfrm>
            <a:off x="4791456" y="201168"/>
            <a:ext cx="4123944" cy="429463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10"/>
          </p:nvPr>
        </p:nvSpPr>
        <p:spPr>
          <a:xfrm>
            <a:off x="228667" y="4787901"/>
            <a:ext cx="4114735" cy="16668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Group Name / DOC ID / Month XX, 2019 / © 2019 IBM Corporation</a:t>
            </a:r>
          </a:p>
        </p:txBody>
      </p:sp>
      <p:sp>
        <p:nvSpPr>
          <p:cNvPr id="4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591791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10312" y="201168"/>
            <a:ext cx="4142232" cy="80467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219456" y="1243584"/>
            <a:ext cx="4123944" cy="325221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4791458" y="1243584"/>
            <a:ext cx="4123876" cy="325221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10"/>
          </p:nvPr>
        </p:nvSpPr>
        <p:spPr>
          <a:xfrm>
            <a:off x="228667" y="4787901"/>
            <a:ext cx="4114735" cy="16668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Group Name / DOC ID / Month XX, 2019 / © 2019 IBM Corporation</a:t>
            </a:r>
          </a:p>
        </p:txBody>
      </p:sp>
      <p:sp>
        <p:nvSpPr>
          <p:cNvPr id="4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151569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10312" y="201168"/>
            <a:ext cx="4142232" cy="80467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"/>
          <p:cNvSpPr>
            <a:spLocks noGrp="1"/>
          </p:cNvSpPr>
          <p:nvPr>
            <p:ph sz="quarter" idx="13"/>
          </p:nvPr>
        </p:nvSpPr>
        <p:spPr>
          <a:xfrm>
            <a:off x="210312" y="1216152"/>
            <a:ext cx="4142232" cy="327964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ext Placeholder"/>
          <p:cNvSpPr>
            <a:spLocks noGrp="1"/>
          </p:cNvSpPr>
          <p:nvPr>
            <p:ph type="body" sz="quarter" idx="12"/>
          </p:nvPr>
        </p:nvSpPr>
        <p:spPr>
          <a:xfrm>
            <a:off x="4791456" y="1243584"/>
            <a:ext cx="4123944" cy="325221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10"/>
          </p:nvPr>
        </p:nvSpPr>
        <p:spPr>
          <a:xfrm>
            <a:off x="228667" y="4787901"/>
            <a:ext cx="4114735" cy="16668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Group Name / DOC ID / Month XX, 2019 / © 2019 IBM Corporation</a:t>
            </a:r>
          </a:p>
        </p:txBody>
      </p:sp>
      <p:sp>
        <p:nvSpPr>
          <p:cNvPr id="4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841856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10312" y="201168"/>
            <a:ext cx="4142232" cy="80467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219456" y="1243584"/>
            <a:ext cx="1837944" cy="325221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2505456" y="1243584"/>
            <a:ext cx="1837944" cy="325221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791456" y="1243584"/>
            <a:ext cx="1837944" cy="325221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7077456" y="1243584"/>
            <a:ext cx="1837944" cy="325221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10"/>
          </p:nvPr>
        </p:nvSpPr>
        <p:spPr>
          <a:xfrm>
            <a:off x="228667" y="4787901"/>
            <a:ext cx="4114735" cy="16668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Group Name / DOC ID / Month XX, 2019 / © 2019 IBM Corporation</a:t>
            </a:r>
          </a:p>
        </p:txBody>
      </p:sp>
      <p:sp>
        <p:nvSpPr>
          <p:cNvPr id="4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14140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10312" y="201168"/>
            <a:ext cx="4142232" cy="80467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"/>
          <p:cNvSpPr>
            <a:spLocks noGrp="1"/>
          </p:cNvSpPr>
          <p:nvPr>
            <p:ph type="body" sz="quarter" idx="13"/>
          </p:nvPr>
        </p:nvSpPr>
        <p:spPr>
          <a:xfrm>
            <a:off x="219456" y="1243584"/>
            <a:ext cx="4123944" cy="325221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Picture Placeholder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 lIns="91440" tIns="91440" rIns="91440" bIns="91440"/>
          <a:lstStyle/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10"/>
          </p:nvPr>
        </p:nvSpPr>
        <p:spPr>
          <a:xfrm>
            <a:off x="228667" y="4787901"/>
            <a:ext cx="4114735" cy="16668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Group Name / DOC ID / Month XX, 2019 / © 2019 IBM Corporation</a:t>
            </a:r>
          </a:p>
        </p:txBody>
      </p:sp>
      <p:sp>
        <p:nvSpPr>
          <p:cNvPr id="4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949273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10312" y="201168"/>
            <a:ext cx="4142232" cy="429463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4791456" y="201168"/>
            <a:ext cx="1837944" cy="429463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7077456" y="201168"/>
            <a:ext cx="1837944" cy="429463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10"/>
          </p:nvPr>
        </p:nvSpPr>
        <p:spPr>
          <a:xfrm>
            <a:off x="228667" y="4787901"/>
            <a:ext cx="4114735" cy="16668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Group Name / DOC ID / Month XX, 2019 / © 2019 IBM Corporation</a:t>
            </a:r>
          </a:p>
        </p:txBody>
      </p:sp>
      <p:sp>
        <p:nvSpPr>
          <p:cNvPr id="4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00463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(split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10314" y="201168"/>
            <a:ext cx="4142164" cy="429463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Blue 60 rectangle">
            <a:extLst>
              <a:ext uri="{FF2B5EF4-FFF2-40B4-BE49-F238E27FC236}">
                <a16:creationId xmlns:a16="http://schemas.microsoft.com/office/drawing/2014/main" id="{91D1D188-D7EA-5A44-A392-6E9BFB996D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2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b="0" i="0" dirty="0">
              <a:solidFill>
                <a:srgbClr val="FFFFFF"/>
              </a:solidFill>
              <a:latin typeface="IBM Plex Sans" panose="020B0503050203000203" pitchFamily="34" charset="0"/>
              <a:cs typeface="Arial"/>
            </a:endParaRPr>
          </a:p>
        </p:txBody>
      </p:sp>
      <p:sp>
        <p:nvSpPr>
          <p:cNvPr id="6" name="Text Placeholder"/>
          <p:cNvSpPr>
            <a:spLocks noGrp="1"/>
          </p:cNvSpPr>
          <p:nvPr>
            <p:ph type="body" sz="quarter" idx="12"/>
          </p:nvPr>
        </p:nvSpPr>
        <p:spPr>
          <a:xfrm>
            <a:off x="4791456" y="201168"/>
            <a:ext cx="4123944" cy="4294632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10"/>
          </p:nvPr>
        </p:nvSpPr>
        <p:spPr>
          <a:xfrm>
            <a:off x="228667" y="4787901"/>
            <a:ext cx="4114735" cy="16668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Group Name / DOC ID / Month XX, 2019 / © 2019 IBM Corporation</a:t>
            </a:r>
          </a:p>
        </p:txBody>
      </p:sp>
      <p:sp>
        <p:nvSpPr>
          <p:cNvPr id="4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8085764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10312" y="201168"/>
            <a:ext cx="4142232" cy="429463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Picture Placeholder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 lIns="91440" tIns="91440" rIns="91440" bIns="91440"/>
          <a:lstStyle/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10"/>
          </p:nvPr>
        </p:nvSpPr>
        <p:spPr>
          <a:xfrm>
            <a:off x="228667" y="4787901"/>
            <a:ext cx="4114735" cy="16668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Group Name / DOC ID / Month XX, 2019 / © 2019 IBM Corporation</a:t>
            </a:r>
          </a:p>
        </p:txBody>
      </p:sp>
      <p:sp>
        <p:nvSpPr>
          <p:cNvPr id="4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3442628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10312" y="201168"/>
            <a:ext cx="4142232" cy="429463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10"/>
          </p:nvPr>
        </p:nvSpPr>
        <p:spPr>
          <a:xfrm>
            <a:off x="228667" y="4787901"/>
            <a:ext cx="4114735" cy="16668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Group Name / DOC ID / Month XX, 2019 / © 2019 IBM Corporation</a:t>
            </a:r>
          </a:p>
        </p:txBody>
      </p:sp>
      <p:sp>
        <p:nvSpPr>
          <p:cNvPr id="4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8370447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10312" y="201168"/>
            <a:ext cx="4142232" cy="80467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630770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10312" y="201168"/>
            <a:ext cx="4142232" cy="80467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"/>
          <p:cNvSpPr>
            <a:spLocks noGrp="1"/>
          </p:cNvSpPr>
          <p:nvPr>
            <p:ph type="body" sz="quarter" idx="13"/>
          </p:nvPr>
        </p:nvSpPr>
        <p:spPr>
          <a:xfrm>
            <a:off x="219456" y="1243584"/>
            <a:ext cx="4123944" cy="325221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1"/>
          <p:cNvSpPr>
            <a:spLocks noGrp="1"/>
          </p:cNvSpPr>
          <p:nvPr>
            <p:ph sz="quarter" idx="17"/>
          </p:nvPr>
        </p:nvSpPr>
        <p:spPr>
          <a:xfrm>
            <a:off x="4572000" y="0"/>
            <a:ext cx="2286000" cy="2571750"/>
          </a:xfrm>
          <a:solidFill>
            <a:schemeClr val="accent2"/>
          </a:solidFill>
          <a:ln>
            <a:noFill/>
          </a:ln>
        </p:spPr>
        <p:txBody>
          <a:bodyPr lIns="219456" tIns="201168" rIns="228600" bIns="22860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8"/>
          </p:nvPr>
        </p:nvSpPr>
        <p:spPr>
          <a:xfrm>
            <a:off x="6858000" y="0"/>
            <a:ext cx="2286000" cy="2571750"/>
          </a:xfrm>
          <a:solidFill>
            <a:srgbClr val="061F80"/>
          </a:solidFill>
          <a:ln>
            <a:noFill/>
          </a:ln>
        </p:spPr>
        <p:txBody>
          <a:bodyPr lIns="219456" tIns="201168" rIns="228600" bIns="22860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9"/>
          </p:nvPr>
        </p:nvSpPr>
        <p:spPr>
          <a:xfrm>
            <a:off x="4572000" y="2570164"/>
            <a:ext cx="4572000" cy="2573337"/>
          </a:xfrm>
          <a:solidFill>
            <a:srgbClr val="0530AD"/>
          </a:solidFill>
          <a:ln>
            <a:noFill/>
          </a:ln>
        </p:spPr>
        <p:txBody>
          <a:bodyPr lIns="219456" tIns="201168" rIns="228600" bIns="22860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10"/>
          </p:nvPr>
        </p:nvSpPr>
        <p:spPr>
          <a:xfrm>
            <a:off x="228667" y="4787901"/>
            <a:ext cx="4114735" cy="16668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Group Name / DOC ID / Month XX, 2019 / © 2019 IBM Corporation</a:t>
            </a:r>
          </a:p>
        </p:txBody>
      </p:sp>
      <p:sp>
        <p:nvSpPr>
          <p:cNvPr id="4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032330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0" y="-1"/>
            <a:ext cx="4572000" cy="2571751"/>
          </a:xfrm>
          <a:solidFill>
            <a:srgbClr val="0530AD"/>
          </a:solidFill>
        </p:spPr>
        <p:txBody>
          <a:bodyPr lIns="210312" tIns="201168" rIns="228600" bIns="22860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1"/>
          <p:cNvSpPr>
            <a:spLocks noGrp="1"/>
          </p:cNvSpPr>
          <p:nvPr>
            <p:ph sz="quarter" idx="17"/>
          </p:nvPr>
        </p:nvSpPr>
        <p:spPr>
          <a:xfrm>
            <a:off x="4572000" y="0"/>
            <a:ext cx="2286000" cy="2571750"/>
          </a:xfrm>
          <a:solidFill>
            <a:schemeClr val="accent2"/>
          </a:solidFill>
          <a:ln>
            <a:noFill/>
          </a:ln>
        </p:spPr>
        <p:txBody>
          <a:bodyPr lIns="219456" tIns="201168" rIns="228600" bIns="22860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quarter" idx="18"/>
          </p:nvPr>
        </p:nvSpPr>
        <p:spPr>
          <a:xfrm>
            <a:off x="6858000" y="0"/>
            <a:ext cx="2286000" cy="2571750"/>
          </a:xfrm>
          <a:solidFill>
            <a:srgbClr val="061F80"/>
          </a:solidFill>
          <a:ln>
            <a:noFill/>
          </a:ln>
        </p:spPr>
        <p:txBody>
          <a:bodyPr lIns="219456" tIns="201168" rIns="228600" bIns="22860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quarter" idx="20"/>
          </p:nvPr>
        </p:nvSpPr>
        <p:spPr>
          <a:xfrm>
            <a:off x="0" y="2570164"/>
            <a:ext cx="4572000" cy="2573337"/>
          </a:xfrm>
          <a:solidFill>
            <a:schemeClr val="tx1"/>
          </a:solidFill>
        </p:spPr>
        <p:txBody>
          <a:bodyPr lIns="219456" tIns="201168" rIns="228600" bIns="22860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Content Placeholder 4"/>
          <p:cNvSpPr>
            <a:spLocks noGrp="1"/>
          </p:cNvSpPr>
          <p:nvPr>
            <p:ph sz="quarter" idx="19"/>
          </p:nvPr>
        </p:nvSpPr>
        <p:spPr>
          <a:xfrm>
            <a:off x="4572000" y="2570164"/>
            <a:ext cx="4572000" cy="2573337"/>
          </a:xfrm>
          <a:solidFill>
            <a:srgbClr val="0530AD"/>
          </a:solidFill>
          <a:ln>
            <a:noFill/>
          </a:ln>
        </p:spPr>
        <p:txBody>
          <a:bodyPr lIns="219456" tIns="201168" rIns="228600" bIns="22860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10"/>
          </p:nvPr>
        </p:nvSpPr>
        <p:spPr>
          <a:xfrm>
            <a:off x="228667" y="4787901"/>
            <a:ext cx="4114735" cy="16668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Group Name / DOC ID / Month XX, 2019 / © 2019 IBM Corporation</a:t>
            </a:r>
          </a:p>
        </p:txBody>
      </p:sp>
      <p:sp>
        <p:nvSpPr>
          <p:cNvPr id="4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675643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569463"/>
          </a:xfrm>
          <a:noFill/>
        </p:spPr>
        <p:txBody>
          <a:bodyPr lIns="182880" tIns="164592" rIns="228600" bIns="228600"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1"/>
          <p:cNvSpPr>
            <a:spLocks noGrp="1"/>
          </p:cNvSpPr>
          <p:nvPr>
            <p:ph sz="quarter" idx="20"/>
          </p:nvPr>
        </p:nvSpPr>
        <p:spPr>
          <a:xfrm>
            <a:off x="0" y="2570164"/>
            <a:ext cx="2286000" cy="2573337"/>
          </a:xfrm>
          <a:solidFill>
            <a:srgbClr val="061F80"/>
          </a:solidFill>
        </p:spPr>
        <p:txBody>
          <a:bodyPr lIns="219456" tIns="201168" rIns="228600" bIns="22860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9"/>
          </p:nvPr>
        </p:nvSpPr>
        <p:spPr>
          <a:xfrm>
            <a:off x="2286001" y="2570164"/>
            <a:ext cx="2286000" cy="2573337"/>
          </a:xfrm>
          <a:solidFill>
            <a:srgbClr val="054ADA"/>
          </a:solidFill>
          <a:ln>
            <a:noFill/>
          </a:ln>
        </p:spPr>
        <p:txBody>
          <a:bodyPr lIns="219456" tIns="201168" rIns="228600" bIns="22860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quarter" idx="17"/>
          </p:nvPr>
        </p:nvSpPr>
        <p:spPr>
          <a:xfrm>
            <a:off x="4572000" y="2570162"/>
            <a:ext cx="2286000" cy="2573338"/>
          </a:xfrm>
          <a:solidFill>
            <a:schemeClr val="accent2"/>
          </a:solidFill>
          <a:ln>
            <a:noFill/>
          </a:ln>
        </p:spPr>
        <p:txBody>
          <a:bodyPr lIns="219456" tIns="201168" rIns="228600" bIns="22860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4"/>
          <p:cNvSpPr>
            <a:spLocks noGrp="1"/>
          </p:cNvSpPr>
          <p:nvPr>
            <p:ph sz="quarter" idx="18"/>
          </p:nvPr>
        </p:nvSpPr>
        <p:spPr>
          <a:xfrm>
            <a:off x="6858000" y="2570162"/>
            <a:ext cx="2286000" cy="2573338"/>
          </a:xfrm>
          <a:solidFill>
            <a:srgbClr val="6EA6FF"/>
          </a:solidFill>
          <a:ln>
            <a:noFill/>
          </a:ln>
        </p:spPr>
        <p:txBody>
          <a:bodyPr lIns="219456" tIns="201168" rIns="228600" bIns="22860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10"/>
          </p:nvPr>
        </p:nvSpPr>
        <p:spPr>
          <a:xfrm>
            <a:off x="228667" y="4787901"/>
            <a:ext cx="4114735" cy="16668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Group Name / DOC ID / Month XX, 2019 / © 2019 IBM Corporation</a:t>
            </a:r>
          </a:p>
        </p:txBody>
      </p:sp>
      <p:sp>
        <p:nvSpPr>
          <p:cNvPr id="4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872981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76350"/>
          </a:xfrm>
          <a:solidFill>
            <a:schemeClr val="bg1"/>
          </a:solidFill>
        </p:spPr>
        <p:txBody>
          <a:bodyPr lIns="210312" tIns="201168" rIns="228600" bIns="22860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"/>
          <p:cNvSpPr>
            <a:spLocks noGrp="1"/>
          </p:cNvSpPr>
          <p:nvPr>
            <p:ph type="pic" sz="quarter" idx="12"/>
          </p:nvPr>
        </p:nvSpPr>
        <p:spPr>
          <a:xfrm>
            <a:off x="0" y="1276350"/>
            <a:ext cx="9144000" cy="3867150"/>
          </a:xfrm>
        </p:spPr>
        <p:txBody>
          <a:bodyPr lIns="91440" tIns="91440" rIns="91440" bIns="91440"/>
          <a:lstStyle/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10"/>
          </p:nvPr>
        </p:nvSpPr>
        <p:spPr>
          <a:xfrm>
            <a:off x="228667" y="4787901"/>
            <a:ext cx="4114735" cy="16668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Group Name / DOC ID / Month XX, 2019 / © 2019 IBM Corporation</a:t>
            </a:r>
          </a:p>
        </p:txBody>
      </p:sp>
      <p:sp>
        <p:nvSpPr>
          <p:cNvPr id="4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629791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5148072"/>
          </a:xfrm>
        </p:spPr>
        <p:txBody>
          <a:bodyPr lIns="91440" tIns="91440" rIns="91440" bIns="91440"/>
          <a:lstStyle/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6" name="Text Placeholder"/>
          <p:cNvSpPr>
            <a:spLocks noGrp="1"/>
          </p:cNvSpPr>
          <p:nvPr>
            <p:ph type="body" sz="quarter" idx="12"/>
          </p:nvPr>
        </p:nvSpPr>
        <p:spPr>
          <a:xfrm>
            <a:off x="-2" y="2571750"/>
            <a:ext cx="2286003" cy="2571750"/>
          </a:xfrm>
          <a:solidFill>
            <a:schemeClr val="bg1"/>
          </a:solidFill>
        </p:spPr>
        <p:txBody>
          <a:bodyPr lIns="219456" tIns="201168" rIns="228600" bIns="228600"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 sz="1000"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 sz="1000"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 sz="1000"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10"/>
          </p:nvPr>
        </p:nvSpPr>
        <p:spPr>
          <a:xfrm>
            <a:off x="228667" y="4787901"/>
            <a:ext cx="4114735" cy="16668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Group Name / DOC ID / Month XX, 2019 / © 2019 IBM Corporation</a:t>
            </a:r>
          </a:p>
        </p:txBody>
      </p:sp>
      <p:sp>
        <p:nvSpPr>
          <p:cNvPr id="4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574905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"/>
          <p:cNvSpPr>
            <a:spLocks noGrp="1"/>
          </p:cNvSpPr>
          <p:nvPr>
            <p:ph sz="quarter" idx="12"/>
          </p:nvPr>
        </p:nvSpPr>
        <p:spPr>
          <a:xfrm>
            <a:off x="0" y="0"/>
            <a:ext cx="2286000" cy="5148072"/>
          </a:xfrm>
          <a:solidFill>
            <a:schemeClr val="accent2"/>
          </a:solidFill>
        </p:spPr>
        <p:txBody>
          <a:bodyPr lIns="219456" tIns="201168" rIns="228600" bIns="22860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sz="quarter" idx="13"/>
          </p:nvPr>
        </p:nvSpPr>
        <p:spPr>
          <a:xfrm>
            <a:off x="2286000" y="0"/>
            <a:ext cx="2286000" cy="5148072"/>
          </a:xfrm>
          <a:solidFill>
            <a:srgbClr val="054ADA"/>
          </a:solidFill>
        </p:spPr>
        <p:txBody>
          <a:bodyPr lIns="219456" tIns="201168" rIns="228600" bIns="228600"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3"/>
          <p:cNvSpPr>
            <a:spLocks noGrp="1"/>
          </p:cNvSpPr>
          <p:nvPr>
            <p:ph sz="quarter" idx="14"/>
          </p:nvPr>
        </p:nvSpPr>
        <p:spPr>
          <a:xfrm>
            <a:off x="4572000" y="0"/>
            <a:ext cx="2286000" cy="5148072"/>
          </a:xfrm>
          <a:solidFill>
            <a:srgbClr val="0530AD"/>
          </a:solidFill>
        </p:spPr>
        <p:txBody>
          <a:bodyPr lIns="219456" tIns="201168" rIns="228600" bIns="228600"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4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5148072"/>
          </a:xfrm>
          <a:solidFill>
            <a:srgbClr val="061F80"/>
          </a:solidFill>
        </p:spPr>
        <p:txBody>
          <a:bodyPr lIns="219456" tIns="201168" rIns="228600" bIns="228600"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10"/>
          </p:nvPr>
        </p:nvSpPr>
        <p:spPr>
          <a:xfrm>
            <a:off x="228667" y="4787901"/>
            <a:ext cx="4114735" cy="16668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Group Name / DOC ID / Month XX, 2019 / © 2019 IBM Corporation</a:t>
            </a:r>
          </a:p>
        </p:txBody>
      </p:sp>
      <p:sp>
        <p:nvSpPr>
          <p:cNvPr id="4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2143505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10312" y="201168"/>
            <a:ext cx="4142232" cy="80467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"/>
          <p:cNvSpPr>
            <a:spLocks noGrp="1"/>
          </p:cNvSpPr>
          <p:nvPr>
            <p:ph type="body" sz="quarter" idx="12"/>
          </p:nvPr>
        </p:nvSpPr>
        <p:spPr>
          <a:xfrm>
            <a:off x="219456" y="1243584"/>
            <a:ext cx="1837944" cy="325221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"/>
          <p:cNvSpPr>
            <a:spLocks noGrp="1"/>
          </p:cNvSpPr>
          <p:nvPr>
            <p:ph sz="quarter" idx="13"/>
          </p:nvPr>
        </p:nvSpPr>
        <p:spPr>
          <a:xfrm>
            <a:off x="2514600" y="1243584"/>
            <a:ext cx="6400800" cy="325221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10"/>
          </p:nvPr>
        </p:nvSpPr>
        <p:spPr>
          <a:xfrm>
            <a:off x="228667" y="4787901"/>
            <a:ext cx="4114735" cy="16668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Group Name / DOC ID / Month XX, 2019 / © 2019 IBM Corporation</a:t>
            </a:r>
          </a:p>
        </p:txBody>
      </p:sp>
      <p:sp>
        <p:nvSpPr>
          <p:cNvPr id="4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553669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10312" y="201168"/>
            <a:ext cx="4142232" cy="8046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"/>
          <p:cNvSpPr>
            <a:spLocks noGrp="1"/>
          </p:cNvSpPr>
          <p:nvPr>
            <p:ph type="body" sz="quarter" idx="12"/>
          </p:nvPr>
        </p:nvSpPr>
        <p:spPr>
          <a:xfrm>
            <a:off x="219456" y="1243584"/>
            <a:ext cx="1837944" cy="325221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10"/>
          </p:nvPr>
        </p:nvSpPr>
        <p:spPr>
          <a:xfrm>
            <a:off x="228667" y="4787901"/>
            <a:ext cx="4114735" cy="16668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Group Name / DOC ID / Month XX, 2019 / © 2019 IBM Corporation</a:t>
            </a:r>
          </a:p>
        </p:txBody>
      </p:sp>
      <p:sp>
        <p:nvSpPr>
          <p:cNvPr id="4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965158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 1: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10312" y="201168"/>
            <a:ext cx="4142232" cy="80467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219456" y="1243584"/>
            <a:ext cx="1837944" cy="325221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2505456" y="1243584"/>
            <a:ext cx="1837944" cy="32522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Picture Placeholder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 lIns="91440" tIns="91440" rIns="91440" bIns="91440"/>
          <a:lstStyle/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10"/>
          </p:nvPr>
        </p:nvSpPr>
        <p:spPr>
          <a:xfrm>
            <a:off x="228667" y="4787901"/>
            <a:ext cx="4114735" cy="16668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Group Name / DOC ID / Month XX, 2019 / © 2019 IBM Corporation</a:t>
            </a:r>
          </a:p>
        </p:txBody>
      </p:sp>
      <p:sp>
        <p:nvSpPr>
          <p:cNvPr id="4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990242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10312" y="201168"/>
            <a:ext cx="4142232" cy="8046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219456" y="1243584"/>
            <a:ext cx="1837944" cy="325221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2505456" y="1243584"/>
            <a:ext cx="1837944" cy="325221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773168" y="1216152"/>
            <a:ext cx="4142232" cy="327964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10"/>
          </p:nvPr>
        </p:nvSpPr>
        <p:spPr>
          <a:xfrm>
            <a:off x="228667" y="4787901"/>
            <a:ext cx="4114735" cy="16668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Group Name / DOC ID / Month XX, 2019 / © 2019 IBM Corporation</a:t>
            </a:r>
          </a:p>
        </p:txBody>
      </p:sp>
      <p:sp>
        <p:nvSpPr>
          <p:cNvPr id="4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367198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"/>
          <p:cNvSpPr>
            <a:spLocks noGrp="1"/>
          </p:cNvSpPr>
          <p:nvPr>
            <p:ph type="body" sz="quarter" idx="12"/>
          </p:nvPr>
        </p:nvSpPr>
        <p:spPr>
          <a:xfrm>
            <a:off x="219456" y="201168"/>
            <a:ext cx="1837944" cy="429463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able Placeholder"/>
          <p:cNvSpPr>
            <a:spLocks noGrp="1"/>
          </p:cNvSpPr>
          <p:nvPr>
            <p:ph type="tbl" sz="quarter" idx="13"/>
          </p:nvPr>
        </p:nvSpPr>
        <p:spPr>
          <a:xfrm>
            <a:off x="2505457" y="201168"/>
            <a:ext cx="6409876" cy="4294632"/>
          </a:xfrm>
        </p:spPr>
        <p:txBody>
          <a:bodyPr lIns="0" tIns="0" rIns="91440" bIns="91440"/>
          <a:lstStyle/>
          <a:p>
            <a:r>
              <a:rPr lang="en-US" dirty="0"/>
              <a:t>Click icon to add table</a:t>
            </a:r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10"/>
          </p:nvPr>
        </p:nvSpPr>
        <p:spPr>
          <a:xfrm>
            <a:off x="228667" y="4787901"/>
            <a:ext cx="4114735" cy="16668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Group Name / DOC ID / Month XX, 2019 / © 2019 IBM Corporation</a:t>
            </a:r>
          </a:p>
        </p:txBody>
      </p:sp>
      <p:sp>
        <p:nvSpPr>
          <p:cNvPr id="4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225973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"/>
          <p:cNvSpPr>
            <a:spLocks noGrp="1"/>
          </p:cNvSpPr>
          <p:nvPr>
            <p:ph type="ftr" sz="quarter" idx="10"/>
          </p:nvPr>
        </p:nvSpPr>
        <p:spPr>
          <a:xfrm>
            <a:off x="228667" y="4787901"/>
            <a:ext cx="4114735" cy="16668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Group Name / DOC ID / Month XX, 2019 / © 2019 IBM Corporation</a:t>
            </a:r>
          </a:p>
        </p:txBody>
      </p:sp>
      <p:sp>
        <p:nvSpPr>
          <p:cNvPr id="4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4893342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718137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10312" y="201168"/>
            <a:ext cx="4142232" cy="80467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219456" y="1261872"/>
            <a:ext cx="4123944" cy="1309878"/>
          </a:xfrm>
        </p:spPr>
        <p:txBody>
          <a:bodyPr/>
          <a:lstStyle>
            <a:lvl1pPr>
              <a:spcBef>
                <a:spcPts val="0"/>
              </a:spcBef>
              <a:defRPr sz="1000"/>
            </a:lvl1pPr>
            <a:lvl2pPr marL="0" indent="0">
              <a:spcBef>
                <a:spcPts val="0"/>
              </a:spcBef>
              <a:buNone/>
              <a:defRPr/>
            </a:lvl2pPr>
            <a:lvl3pPr marL="201610" indent="0">
              <a:buNone/>
              <a:defRPr/>
            </a:lvl3pPr>
            <a:lvl4pPr marL="434970" indent="0">
              <a:buNone/>
              <a:defRPr/>
            </a:lvl4pPr>
            <a:lvl5pPr marL="631817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24F04016-134E-5847-8C7D-495FF4D6E4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9456" y="3209544"/>
            <a:ext cx="6409944" cy="1307592"/>
          </a:xfrm>
        </p:spPr>
        <p:txBody>
          <a:bodyPr anchor="b"/>
          <a:lstStyle>
            <a:lvl1pPr>
              <a:spcBef>
                <a:spcPts val="300"/>
              </a:spcBef>
              <a:defRPr sz="600"/>
            </a:lvl1pPr>
            <a:lvl2pPr>
              <a:defRPr sz="600"/>
            </a:lvl2pPr>
            <a:lvl3pPr>
              <a:defRPr sz="600"/>
            </a:lvl3pPr>
            <a:lvl4pPr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10"/>
          </p:nvPr>
        </p:nvSpPr>
        <p:spPr>
          <a:xfrm>
            <a:off x="228667" y="4787901"/>
            <a:ext cx="4114735" cy="16668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Group Name / DOC ID / Month XX, 2019 / © 2019 IBM Corporation</a:t>
            </a:r>
          </a:p>
        </p:txBody>
      </p:sp>
      <p:sp>
        <p:nvSpPr>
          <p:cNvPr id="4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0169415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3196" y="2312885"/>
            <a:ext cx="1297608" cy="517732"/>
          </a:xfrm>
          <a:prstGeom prst="rect">
            <a:avLst/>
          </a:prstGeom>
        </p:spPr>
      </p:pic>
      <p:sp>
        <p:nvSpPr>
          <p:cNvPr id="3" name="Footer Placeholder"/>
          <p:cNvSpPr>
            <a:spLocks noGrp="1"/>
          </p:cNvSpPr>
          <p:nvPr>
            <p:ph type="ftr" sz="quarter" idx="10"/>
          </p:nvPr>
        </p:nvSpPr>
        <p:spPr>
          <a:xfrm>
            <a:off x="228667" y="4787901"/>
            <a:ext cx="4114735" cy="16668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Group Name / DOC ID / Month XX, 2019 / © 2019 IBM Corporation</a:t>
            </a:r>
          </a:p>
        </p:txBody>
      </p:sp>
      <p:sp>
        <p:nvSpPr>
          <p:cNvPr id="4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3894545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, imag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A7055A2-0B5C-73F2-C2DB-FC7245A7AB3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9144000" cy="4500563"/>
          </a:xfrm>
          <a:solidFill>
            <a:srgbClr val="E0E0E0"/>
          </a:solidFill>
        </p:spPr>
        <p:txBody>
          <a:bodyPr anchor="ctr"/>
          <a:lstStyle>
            <a:lvl1pPr algn="ctr">
              <a:defRPr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Place imagery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B36957-63E4-1587-AB6D-C18AE4E04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094" y="157734"/>
            <a:ext cx="4143431" cy="2358033"/>
          </a:xfrm>
        </p:spPr>
        <p:txBody>
          <a:bodyPr/>
          <a:lstStyle>
            <a:lvl1pPr>
              <a:lnSpc>
                <a:spcPct val="100000"/>
              </a:lnSpc>
              <a:defRPr sz="3224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04A9AD-5866-6BA4-C928-31A5F88EF1E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3094" y="4535349"/>
            <a:ext cx="1851467" cy="428625"/>
          </a:xfrm>
        </p:spPr>
        <p:txBody>
          <a:bodyPr anchor="b"/>
          <a:lstStyle>
            <a:lvl1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5993" indent="-95993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1986" indent="-95993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7978" indent="-95993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D4A8A02-E5FB-018D-1574-2015680C3A0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05058" y="4535349"/>
            <a:ext cx="1851467" cy="428625"/>
          </a:xfrm>
        </p:spPr>
        <p:txBody>
          <a:bodyPr anchor="b"/>
          <a:lstStyle>
            <a:lvl1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5993" indent="-95993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1986" indent="-95993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7978" indent="-95993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18F6040-10C6-A4A5-7C1E-09A9F553C0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56276" y="4701046"/>
            <a:ext cx="614282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441949"/>
      </p:ext>
    </p:extLst>
  </p:cSld>
  <p:clrMapOvr>
    <a:masterClrMapping/>
  </p:clrMapOvr>
  <p:transition spd="med"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, cy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D23798D-A03E-2BC6-136A-14C1E387E723}"/>
              </a:ext>
            </a:extLst>
          </p:cNvPr>
          <p:cNvSpPr/>
          <p:nvPr userDrawn="1"/>
        </p:nvSpPr>
        <p:spPr bwMode="auto">
          <a:xfrm>
            <a:off x="0" y="0"/>
            <a:ext cx="9144000" cy="45005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E5F6FF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34286" tIns="34286" rIns="34286" bIns="34286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34283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IBM Plex Sans Light"/>
              <a:buNone/>
              <a:tabLst/>
            </a:pPr>
            <a:endParaRPr kumimoji="0" lang="en-US" sz="525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B36957-63E4-1587-AB6D-C18AE4E04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094" y="157734"/>
            <a:ext cx="4143431" cy="1715096"/>
          </a:xfrm>
        </p:spPr>
        <p:txBody>
          <a:bodyPr/>
          <a:lstStyle>
            <a:lvl1pPr>
              <a:lnSpc>
                <a:spcPct val="100000"/>
              </a:lnSpc>
              <a:defRPr sz="3224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1A05E1-C4FC-6CB8-4FF6-0C8D93ACE5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56276" y="4701046"/>
            <a:ext cx="614282" cy="228600"/>
          </a:xfrm>
          <a:prstGeom prst="rect">
            <a:avLst/>
          </a:prstGeom>
        </p:spPr>
      </p:pic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28CADC67-06E4-9D0B-7A49-159C1E99D5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3094" y="4535349"/>
            <a:ext cx="1851467" cy="428625"/>
          </a:xfrm>
        </p:spPr>
        <p:txBody>
          <a:bodyPr anchor="b"/>
          <a:lstStyle>
            <a:lvl1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5993" indent="-95993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1986" indent="-95993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7978" indent="-95993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BAFC6AD-C46B-8438-C789-096006859E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05058" y="4535349"/>
            <a:ext cx="1851467" cy="428625"/>
          </a:xfrm>
        </p:spPr>
        <p:txBody>
          <a:bodyPr anchor="b"/>
          <a:lstStyle>
            <a:lvl1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5993" indent="-95993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1986" indent="-95993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7978" indent="-95993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367529971"/>
      </p:ext>
    </p:extLst>
  </p:cSld>
  <p:clrMapOvr>
    <a:masterClrMapping/>
  </p:clrMapOvr>
  <p:transition spd="med"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, plai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36957-63E4-1587-AB6D-C18AE4E04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094" y="157734"/>
            <a:ext cx="4143431" cy="1715096"/>
          </a:xfrm>
        </p:spPr>
        <p:txBody>
          <a:bodyPr/>
          <a:lstStyle>
            <a:lvl1pPr>
              <a:lnSpc>
                <a:spcPct val="100000"/>
              </a:lnSpc>
              <a:defRPr sz="322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6B9281-0E53-739D-E17B-6D94770D30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56276" y="4701046"/>
            <a:ext cx="614282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904432"/>
      </p:ext>
    </p:extLst>
  </p:cSld>
  <p:clrMapOvr>
    <a:masterClrMapping/>
  </p:clrMapOvr>
  <p:transition spd="med"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, plain, business uni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36957-63E4-1587-AB6D-C18AE4E04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094" y="157734"/>
            <a:ext cx="4143431" cy="1715096"/>
          </a:xfrm>
        </p:spPr>
        <p:txBody>
          <a:bodyPr/>
          <a:lstStyle>
            <a:lvl1pPr>
              <a:lnSpc>
                <a:spcPct val="100000"/>
              </a:lnSpc>
              <a:defRPr sz="3224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A2629C-3C99-5809-3D6C-46ACEB922F7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3094" y="4679429"/>
            <a:ext cx="4143431" cy="285750"/>
          </a:xfrm>
        </p:spPr>
        <p:txBody>
          <a:bodyPr anchor="b"/>
          <a:lstStyle>
            <a:lvl1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22DCEBD-8062-3355-4A71-D28385043E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56276" y="4701046"/>
            <a:ext cx="614282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043918"/>
      </p:ext>
    </p:extLst>
  </p:cSld>
  <p:clrMapOvr>
    <a:masterClrMapping/>
  </p:clrMapOvr>
  <p:transition spd="med"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, imagery, half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CD5B627-E439-376E-A00C-87BAFF059FD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785690" y="213717"/>
            <a:ext cx="4142836" cy="4715471"/>
          </a:xfrm>
          <a:solidFill>
            <a:srgbClr val="E0E0E0"/>
          </a:solidFill>
        </p:spPr>
        <p:txBody>
          <a:bodyPr anchor="ctr"/>
          <a:lstStyle>
            <a:lvl1pPr algn="ctr">
              <a:defRPr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Place imagery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3A412C-EE28-6248-612D-41BAAD7F0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571" y="157734"/>
            <a:ext cx="3787409" cy="3929658"/>
          </a:xfrm>
        </p:spPr>
        <p:txBody>
          <a:bodyPr/>
          <a:lstStyle>
            <a:lvl1pPr>
              <a:lnSpc>
                <a:spcPct val="100000"/>
              </a:lnSpc>
              <a:defRPr sz="3224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35CD4FC-3A11-28F6-09EF-9089FE9596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3361" y="4700356"/>
            <a:ext cx="614282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1641"/>
      </p:ext>
    </p:extLst>
  </p:cSld>
  <p:clrMapOvr>
    <a:masterClrMapping/>
  </p:clrMapOvr>
  <p:transition spd="med"/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, imagery, half, business uni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CD5B627-E439-376E-A00C-87BAFF059FD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785690" y="213717"/>
            <a:ext cx="4142836" cy="4715471"/>
          </a:xfrm>
          <a:solidFill>
            <a:srgbClr val="E0E0E0"/>
          </a:solidFill>
        </p:spPr>
        <p:txBody>
          <a:bodyPr anchor="ctr"/>
          <a:lstStyle>
            <a:lvl1pPr algn="ctr">
              <a:defRPr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Place imagery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3A412C-EE28-6248-612D-41BAAD7F0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094" y="641746"/>
            <a:ext cx="3786885" cy="3501629"/>
          </a:xfrm>
        </p:spPr>
        <p:txBody>
          <a:bodyPr/>
          <a:lstStyle>
            <a:lvl1pPr>
              <a:lnSpc>
                <a:spcPct val="100000"/>
              </a:lnSpc>
              <a:defRPr sz="3224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6E74B7-8F2A-46A5-97C4-76677246CFA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3094" y="214312"/>
            <a:ext cx="3786885" cy="214313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2"/>
                </a:solidFill>
              </a:defRPr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1E1290-FE86-28FE-CC32-A32973D2D1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3361" y="4700356"/>
            <a:ext cx="614282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185407"/>
      </p:ext>
    </p:extLst>
  </p:cSld>
  <p:clrMapOvr>
    <a:masterClrMapping/>
  </p:clrMapOvr>
  <p:transition spd="med"/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36957-63E4-1587-AB6D-C18AE4E04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095" y="168021"/>
            <a:ext cx="1858324" cy="1715096"/>
          </a:xfrm>
        </p:spPr>
        <p:txBody>
          <a:bodyPr/>
          <a:lstStyle>
            <a:lvl1pPr>
              <a:lnSpc>
                <a:spcPct val="100000"/>
              </a:lnSpc>
              <a:defRPr sz="2399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75443B4-0187-FC99-0FDE-8EB191B6CEF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85689" y="213718"/>
            <a:ext cx="1857134" cy="4286846"/>
          </a:xfrm>
        </p:spPr>
        <p:txBody>
          <a:bodyPr/>
          <a:lstStyle>
            <a:lvl1pPr defTabSz="435396">
              <a:spcBef>
                <a:spcPts val="0"/>
              </a:spcBef>
              <a:defRPr>
                <a:solidFill>
                  <a:schemeClr val="tx1"/>
                </a:solidFill>
              </a:defRPr>
            </a:lvl1pPr>
            <a:lvl2pPr defTabSz="435396">
              <a:spcBef>
                <a:spcPts val="0"/>
              </a:spcBef>
              <a:defRPr>
                <a:solidFill>
                  <a:schemeClr val="tx1"/>
                </a:solidFill>
              </a:defRPr>
            </a:lvl2pPr>
            <a:lvl3pPr defTabSz="435396">
              <a:spcBef>
                <a:spcPts val="0"/>
              </a:spcBef>
              <a:defRPr>
                <a:solidFill>
                  <a:schemeClr val="tx1"/>
                </a:solidFill>
              </a:defRPr>
            </a:lvl3pPr>
            <a:lvl4pPr defTabSz="435396">
              <a:spcBef>
                <a:spcPts val="0"/>
              </a:spcBef>
              <a:defRPr>
                <a:solidFill>
                  <a:schemeClr val="tx1"/>
                </a:solidFill>
              </a:defRPr>
            </a:lvl4pPr>
            <a:lvl5pPr defTabSz="435396">
              <a:spcBef>
                <a:spcPts val="0"/>
              </a:spcBef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A647AD3-098B-D1AB-C8D8-463E38402F9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72582" y="213718"/>
            <a:ext cx="1855943" cy="4286846"/>
          </a:xfrm>
        </p:spPr>
        <p:txBody>
          <a:bodyPr/>
          <a:lstStyle>
            <a:lvl1pPr defTabSz="435396">
              <a:spcBef>
                <a:spcPts val="0"/>
              </a:spcBef>
              <a:defRPr>
                <a:solidFill>
                  <a:schemeClr val="tx1"/>
                </a:solidFill>
              </a:defRPr>
            </a:lvl1pPr>
            <a:lvl2pPr defTabSz="435396">
              <a:spcBef>
                <a:spcPts val="0"/>
              </a:spcBef>
              <a:defRPr>
                <a:solidFill>
                  <a:schemeClr val="tx1"/>
                </a:solidFill>
              </a:defRPr>
            </a:lvl2pPr>
            <a:lvl3pPr defTabSz="435396">
              <a:spcBef>
                <a:spcPts val="0"/>
              </a:spcBef>
              <a:defRPr>
                <a:solidFill>
                  <a:schemeClr val="tx1"/>
                </a:solidFill>
              </a:defRPr>
            </a:lvl3pPr>
            <a:lvl4pPr defTabSz="435396">
              <a:spcBef>
                <a:spcPts val="0"/>
              </a:spcBef>
              <a:defRPr>
                <a:solidFill>
                  <a:schemeClr val="tx1"/>
                </a:solidFill>
              </a:defRPr>
            </a:lvl4pPr>
            <a:lvl5pPr defTabSz="435396">
              <a:spcBef>
                <a:spcPts val="0"/>
              </a:spcBef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Slide Number Placeholder">
            <a:extLst>
              <a:ext uri="{FF2B5EF4-FFF2-40B4-BE49-F238E27FC236}">
                <a16:creationId xmlns:a16="http://schemas.microsoft.com/office/drawing/2014/main" id="{7F4D3A79-AFC3-BF88-B6CC-E6183F615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6395" y="4837777"/>
            <a:ext cx="282130" cy="9233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2DCF13-4170-1EDA-F05B-655609585EC6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2024 Leadership Acceleration Academy    </a:t>
            </a:r>
          </a:p>
        </p:txBody>
      </p:sp>
    </p:spTree>
    <p:extLst>
      <p:ext uri="{BB962C8B-B14F-4D97-AF65-F5344CB8AC3E}">
        <p14:creationId xmlns:p14="http://schemas.microsoft.com/office/powerpoint/2010/main" val="1979220495"/>
      </p:ext>
    </p:extLst>
  </p:cSld>
  <p:clrMapOvr>
    <a:masterClrMapping/>
  </p:clrMapOvr>
  <p:transition spd="med"/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36957-63E4-1587-AB6D-C18AE4E04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094" y="168021"/>
            <a:ext cx="4143431" cy="1072158"/>
          </a:xfrm>
        </p:spPr>
        <p:txBody>
          <a:bodyPr rIns="457200"/>
          <a:lstStyle>
            <a:lvl1pPr>
              <a:lnSpc>
                <a:spcPct val="100000"/>
              </a:lnSpc>
              <a:defRPr sz="2399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B1796CE7-FE67-2667-09E7-6A5DEF68AEB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46395" y="4837777"/>
            <a:ext cx="282130" cy="9233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FA44BF-58DD-7FDA-8FF0-96DD7616B72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2024 Leadership Acceleration Academy    </a:t>
            </a:r>
          </a:p>
        </p:txBody>
      </p:sp>
    </p:spTree>
    <p:extLst>
      <p:ext uri="{BB962C8B-B14F-4D97-AF65-F5344CB8AC3E}">
        <p14:creationId xmlns:p14="http://schemas.microsoft.com/office/powerpoint/2010/main" val="2589503863"/>
      </p:ext>
    </p:extLst>
  </p:cSld>
  <p:clrMapOvr>
    <a:masterClrMapping/>
  </p:clrMapOvr>
  <p:transition spd="med"/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C7EC0-4BFB-A603-5703-0D692C626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142875"/>
            <a:ext cx="6427348" cy="3071813"/>
          </a:xfrm>
        </p:spPr>
        <p:txBody>
          <a:bodyPr/>
          <a:lstStyle>
            <a:lvl1pPr>
              <a:defRPr sz="6449" b="0" i="0">
                <a:solidFill>
                  <a:schemeClr val="tx2"/>
                </a:solidFill>
                <a:latin typeface="IBM Plex Sans ExtLt" panose="020B030305020300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40C9739F-E9DC-E9F7-C95C-1CC2D2A4AD6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46395" y="4837777"/>
            <a:ext cx="282130" cy="9233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59283E-393C-983A-4DEF-680312DA49C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2024 Leadership Acceleration Academy    </a:t>
            </a:r>
          </a:p>
        </p:txBody>
      </p:sp>
    </p:spTree>
    <p:extLst>
      <p:ext uri="{BB962C8B-B14F-4D97-AF65-F5344CB8AC3E}">
        <p14:creationId xmlns:p14="http://schemas.microsoft.com/office/powerpoint/2010/main" val="1062714035"/>
      </p:ext>
    </p:extLst>
  </p:cSld>
  <p:clrMapOvr>
    <a:masterClrMapping/>
  </p:clrMapOvr>
  <p:transition spd="med"/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out, head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36957-63E4-1587-AB6D-C18AE4E04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094" y="168021"/>
            <a:ext cx="3715457" cy="1072158"/>
          </a:xfrm>
        </p:spPr>
        <p:txBody>
          <a:bodyPr/>
          <a:lstStyle>
            <a:lvl1pPr>
              <a:lnSpc>
                <a:spcPct val="100000"/>
              </a:lnSpc>
              <a:defRPr sz="2399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4631A-4ED7-F527-1CBC-9AF7BE2CB67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88286" y="168021"/>
            <a:ext cx="4140239" cy="3215283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399">
                <a:solidFill>
                  <a:schemeClr val="tx2"/>
                </a:solidFill>
              </a:defRPr>
            </a:lvl1pPr>
            <a:lvl2pPr marL="219412" indent="-219412">
              <a:lnSpc>
                <a:spcPct val="100000"/>
              </a:lnSpc>
              <a:spcBef>
                <a:spcPts val="0"/>
              </a:spcBef>
              <a:defRPr sz="2399">
                <a:solidFill>
                  <a:schemeClr val="tx2"/>
                </a:solidFill>
              </a:defRPr>
            </a:lvl2pPr>
            <a:lvl3pPr marL="411398" indent="-219412">
              <a:lnSpc>
                <a:spcPct val="100000"/>
              </a:lnSpc>
              <a:spcBef>
                <a:spcPts val="0"/>
              </a:spcBef>
              <a:defRPr sz="2399">
                <a:solidFill>
                  <a:schemeClr val="tx2"/>
                </a:solidFill>
              </a:defRPr>
            </a:lvl3pPr>
            <a:lvl4pPr marL="658236">
              <a:lnSpc>
                <a:spcPct val="100000"/>
              </a:lnSpc>
              <a:spcBef>
                <a:spcPts val="0"/>
              </a:spcBef>
              <a:defRPr sz="2399">
                <a:solidFill>
                  <a:schemeClr val="tx2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2399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B8A15A1C-3CA6-9F1A-8EB1-9457489FC98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46395" y="4837777"/>
            <a:ext cx="282130" cy="9233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2A9BFF-2196-C7EB-8D92-65A91971211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2024 Leadership Acceleration Academy    </a:t>
            </a:r>
          </a:p>
        </p:txBody>
      </p:sp>
    </p:spTree>
    <p:extLst>
      <p:ext uri="{BB962C8B-B14F-4D97-AF65-F5344CB8AC3E}">
        <p14:creationId xmlns:p14="http://schemas.microsoft.com/office/powerpoint/2010/main" val="3724096443"/>
      </p:ext>
    </p:extLst>
  </p:cSld>
  <p:clrMapOvr>
    <a:masterClrMapping/>
  </p:clrMapOvr>
  <p:transition spd="med"/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out, stand-al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36957-63E4-1587-AB6D-C18AE4E04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094" y="150876"/>
            <a:ext cx="5497591" cy="3643908"/>
          </a:xfrm>
        </p:spPr>
        <p:txBody>
          <a:bodyPr/>
          <a:lstStyle>
            <a:lvl1pPr>
              <a:lnSpc>
                <a:spcPct val="100000"/>
              </a:lnSpc>
              <a:defRPr sz="3224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1AC698F3-E0DB-1FF3-7445-7480226D1D3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46395" y="4837777"/>
            <a:ext cx="282130" cy="9233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937611-FC61-E2BE-9D7D-38E4AAB40ED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2024 Leadership Acceleration Academy    </a:t>
            </a:r>
          </a:p>
        </p:txBody>
      </p:sp>
    </p:spTree>
    <p:extLst>
      <p:ext uri="{BB962C8B-B14F-4D97-AF65-F5344CB8AC3E}">
        <p14:creationId xmlns:p14="http://schemas.microsoft.com/office/powerpoint/2010/main" val="2844896441"/>
      </p:ext>
    </p:extLst>
  </p:cSld>
  <p:clrMapOvr>
    <a:masterClrMapping/>
  </p:clrMapOvr>
  <p:transition spd="med"/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, 2 callouts, vertic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20D7FD-6784-59C5-938D-4728A153F5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3094" y="3486150"/>
            <a:ext cx="4143431" cy="1328738"/>
          </a:xfrm>
        </p:spPr>
        <p:txBody>
          <a:bodyPr anchor="b"/>
          <a:lstStyle>
            <a:lvl1pPr>
              <a:lnSpc>
                <a:spcPct val="90000"/>
              </a:lnSpc>
              <a:spcBef>
                <a:spcPts val="0"/>
              </a:spcBef>
              <a:defRPr sz="9673" b="0" i="0">
                <a:solidFill>
                  <a:schemeClr val="accent2">
                    <a:lumMod val="75000"/>
                  </a:schemeClr>
                </a:solidFill>
                <a:latin typeface="IBM Plex Sans ExtLt" panose="020B0303050203000203" pitchFamily="34" charset="0"/>
              </a:defRPr>
            </a:lvl1pPr>
          </a:lstStyle>
          <a:p>
            <a:r>
              <a:rPr lang="en-US" dirty="0"/>
              <a:t>↗︎00M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F395CBF-E65B-9A42-BAE5-C2B2BD9B7B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85690" y="3486150"/>
            <a:ext cx="4142836" cy="1328738"/>
          </a:xfrm>
        </p:spPr>
        <p:txBody>
          <a:bodyPr anchor="b"/>
          <a:lstStyle>
            <a:lvl1pPr>
              <a:lnSpc>
                <a:spcPct val="90000"/>
              </a:lnSpc>
              <a:spcBef>
                <a:spcPts val="0"/>
              </a:spcBef>
              <a:defRPr sz="9673" b="0" i="0">
                <a:solidFill>
                  <a:schemeClr val="accent2">
                    <a:lumMod val="75000"/>
                  </a:schemeClr>
                </a:solidFill>
                <a:latin typeface="IBM Plex Sans ExtLt" panose="020B0303050203000203" pitchFamily="34" charset="0"/>
              </a:defRPr>
            </a:lvl1pPr>
          </a:lstStyle>
          <a:p>
            <a:r>
              <a:rPr lang="en-US" dirty="0"/>
              <a:t>+00%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CC6925-298E-960E-CA92-0BC8FB18CE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5" y="4837777"/>
            <a:ext cx="282130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A7285B0-4A1E-8885-0C0E-77D0ECA9CAC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85689" y="213718"/>
            <a:ext cx="2857128" cy="2358033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1pPr>
            <a:lvl2pPr marL="150846" indent="-150846"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2pPr>
            <a:lvl3pPr marL="301692" indent="-150846"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3pPr>
            <a:lvl4pPr marL="418254" indent="-150846"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D5E03B0-C633-E81D-0D42-3FCCAFD64B0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3095" y="213718"/>
            <a:ext cx="2858318" cy="2358033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1pPr>
            <a:lvl2pPr marL="150846" indent="-150846"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2pPr>
            <a:lvl3pPr marL="301692" indent="-150846"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3pPr>
            <a:lvl4pPr marL="418254" indent="-150846"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61E6B91-2983-AF71-00DD-3FBCA7243F8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2024 Leadership Acceleration Academy    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C44518A-7FBB-67DA-E35B-8BC0AAFC6062}"/>
              </a:ext>
            </a:extLst>
          </p:cNvPr>
          <p:cNvCxnSpPr/>
          <p:nvPr userDrawn="1"/>
        </p:nvCxnSpPr>
        <p:spPr bwMode="auto">
          <a:xfrm>
            <a:off x="4572000" y="213718"/>
            <a:ext cx="0" cy="4286846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7900529"/>
      </p:ext>
    </p:extLst>
  </p:cSld>
  <p:clrMapOvr>
    <a:masterClrMapping/>
  </p:clrMapOvr>
  <p:transition spd="med"/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, 3 callouts, vertic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3516E6B1-7020-1EA5-CDD4-B1FC6CE2740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87476" y="159930"/>
            <a:ext cx="1855943" cy="714971"/>
          </a:xfrm>
        </p:spPr>
        <p:txBody>
          <a:bodyPr/>
          <a:lstStyle>
            <a:lvl1pPr>
              <a:lnSpc>
                <a:spcPct val="90000"/>
              </a:lnSpc>
              <a:defRPr sz="4874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00%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AC11D906-6DD0-910D-48BA-0C197C90AA4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71392" y="161121"/>
            <a:ext cx="1855943" cy="713780"/>
          </a:xfrm>
        </p:spPr>
        <p:txBody>
          <a:bodyPr/>
          <a:lstStyle>
            <a:lvl1pPr>
              <a:lnSpc>
                <a:spcPct val="90000"/>
              </a:lnSpc>
              <a:defRPr sz="4874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00%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BB79390-98CC-5F62-D373-F6646F767D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99987" y="159921"/>
            <a:ext cx="1856538" cy="715467"/>
          </a:xfrm>
        </p:spPr>
        <p:txBody>
          <a:bodyPr/>
          <a:lstStyle>
            <a:lvl1pPr>
              <a:lnSpc>
                <a:spcPct val="90000"/>
              </a:lnSpc>
              <a:defRPr sz="4874">
                <a:solidFill>
                  <a:schemeClr val="accent2">
                    <a:lumMod val="75000"/>
                  </a:schemeClr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00%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26D02D-89A9-0455-FACB-7B6D03346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213717"/>
            <a:ext cx="1855943" cy="1072158"/>
          </a:xfrm>
        </p:spPr>
        <p:txBody>
          <a:bodyPr/>
          <a:lstStyle>
            <a:lvl1pPr>
              <a:lnSpc>
                <a:spcPct val="110000"/>
              </a:lnSpc>
              <a:defRPr sz="135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D705BEB-F3AA-BF3A-70A5-738D5EE71F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5" y="4837777"/>
            <a:ext cx="282130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7E465D-4B5F-2DAE-57C4-590983308A9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99987" y="4500563"/>
            <a:ext cx="1856538" cy="428625"/>
          </a:xfrm>
        </p:spPr>
        <p:txBody>
          <a:bodyPr anchor="b"/>
          <a:lstStyle>
            <a:lvl1pPr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 marL="54853" indent="-54853"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 marL="109706" indent="-54853"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 marL="164559" indent="-54853"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DDE7F16-A938-0D17-3BFA-034F142A808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99987" y="874901"/>
            <a:ext cx="1856538" cy="3627390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1pPr>
            <a:lvl2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3pPr>
            <a:lvl4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F3FD8FB-143C-CB66-123C-0495EB1C33B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85689" y="875496"/>
            <a:ext cx="1857134" cy="3625067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1pPr>
            <a:lvl2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3pPr>
            <a:lvl4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A1063D1-FD79-491C-791B-87858EA0CB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86025" y="874900"/>
            <a:ext cx="1857134" cy="3625067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1pPr>
            <a:lvl2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3pPr>
            <a:lvl4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AAEFAA-EB42-1E87-74E6-FE0BC9198F83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2024 Leadership Acceleration Academy    </a:t>
            </a:r>
          </a:p>
        </p:txBody>
      </p:sp>
    </p:spTree>
    <p:extLst>
      <p:ext uri="{BB962C8B-B14F-4D97-AF65-F5344CB8AC3E}">
        <p14:creationId xmlns:p14="http://schemas.microsoft.com/office/powerpoint/2010/main" val="1439989246"/>
      </p:ext>
    </p:extLst>
  </p:cSld>
  <p:clrMapOvr>
    <a:masterClrMapping/>
  </p:clrMapOvr>
  <p:transition spd="med"/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, 2 callouts, horizont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D81813D-DA09-FCA0-D570-1E2D428C59E9}"/>
              </a:ext>
            </a:extLst>
          </p:cNvPr>
          <p:cNvCxnSpPr/>
          <p:nvPr userDrawn="1"/>
        </p:nvCxnSpPr>
        <p:spPr bwMode="auto">
          <a:xfrm>
            <a:off x="213094" y="2286000"/>
            <a:ext cx="8715431" cy="0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4B48808-B77B-7E67-E7EA-BCC945D4D5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5475" y="150876"/>
            <a:ext cx="1855943" cy="2000846"/>
          </a:xfrm>
        </p:spPr>
        <p:txBody>
          <a:bodyPr/>
          <a:lstStyle>
            <a:lvl1pPr>
              <a:lnSpc>
                <a:spcPct val="100000"/>
              </a:lnSpc>
              <a:defRPr sz="3224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+000%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E26407-6C5D-60C9-0C0E-7B195B9AB4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5" y="4837777"/>
            <a:ext cx="282130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378CF2-9CD6-2749-A489-08A4608D0B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99987" y="150876"/>
            <a:ext cx="4142836" cy="2000846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3224">
                <a:solidFill>
                  <a:schemeClr val="tx1"/>
                </a:solidFill>
              </a:defRPr>
            </a:lvl1pPr>
            <a:lvl2pPr marL="294835" indent="-294835">
              <a:lnSpc>
                <a:spcPct val="100000"/>
              </a:lnSpc>
              <a:spcBef>
                <a:spcPts val="0"/>
              </a:spcBef>
              <a:defRPr sz="3224">
                <a:solidFill>
                  <a:schemeClr val="tx1"/>
                </a:solidFill>
              </a:defRPr>
            </a:lvl2pPr>
            <a:lvl3pPr marL="562244" indent="-294835">
              <a:lnSpc>
                <a:spcPct val="100000"/>
              </a:lnSpc>
              <a:spcBef>
                <a:spcPts val="0"/>
              </a:spcBef>
              <a:defRPr sz="3224">
                <a:solidFill>
                  <a:schemeClr val="tx1"/>
                </a:solidFill>
              </a:defRPr>
            </a:lvl3pPr>
            <a:lvl4pPr marL="857078" indent="-294835">
              <a:lnSpc>
                <a:spcPct val="100000"/>
              </a:lnSpc>
              <a:spcBef>
                <a:spcPts val="0"/>
              </a:spcBef>
              <a:defRPr sz="3224"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3224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16C1F9D-1D2C-5BDA-E821-35CB4A8708F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5475" y="2428875"/>
            <a:ext cx="1855943" cy="2000250"/>
          </a:xfrm>
        </p:spPr>
        <p:txBody>
          <a:bodyPr/>
          <a:lstStyle>
            <a:lvl1pPr>
              <a:lnSpc>
                <a:spcPct val="100000"/>
              </a:lnSpc>
              <a:defRPr sz="3224">
                <a:solidFill>
                  <a:schemeClr val="accent2">
                    <a:lumMod val="75000"/>
                  </a:schemeClr>
                </a:solidFill>
              </a:defRPr>
            </a:lvl1pPr>
            <a:lvl2pPr>
              <a:lnSpc>
                <a:spcPct val="100000"/>
              </a:lnSpc>
              <a:defRPr sz="3224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defRPr sz="3224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defRPr sz="3224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defRPr sz="3224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+000M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C97FE8A-75E3-6FC8-02DD-50E0A4C8C9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99987" y="2428875"/>
            <a:ext cx="4142836" cy="200025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3224">
                <a:solidFill>
                  <a:schemeClr val="tx1"/>
                </a:solidFill>
              </a:defRPr>
            </a:lvl1pPr>
            <a:lvl2pPr marL="294835" indent="-294835">
              <a:lnSpc>
                <a:spcPct val="100000"/>
              </a:lnSpc>
              <a:spcBef>
                <a:spcPts val="0"/>
              </a:spcBef>
              <a:defRPr sz="3224">
                <a:solidFill>
                  <a:schemeClr val="tx1"/>
                </a:solidFill>
              </a:defRPr>
            </a:lvl2pPr>
            <a:lvl3pPr marL="562244" indent="-294835">
              <a:lnSpc>
                <a:spcPct val="100000"/>
              </a:lnSpc>
              <a:spcBef>
                <a:spcPts val="0"/>
              </a:spcBef>
              <a:defRPr sz="3224">
                <a:solidFill>
                  <a:schemeClr val="tx1"/>
                </a:solidFill>
              </a:defRPr>
            </a:lvl3pPr>
            <a:lvl4pPr marL="857078" indent="-294835">
              <a:lnSpc>
                <a:spcPct val="100000"/>
              </a:lnSpc>
              <a:spcBef>
                <a:spcPts val="0"/>
              </a:spcBef>
              <a:defRPr sz="3224"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3224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B180B3-2893-7D56-D6DE-1FBBB98BCFF4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dirty="0"/>
              <a:t>2024 Leadership Acceleration Academy    </a:t>
            </a:r>
          </a:p>
        </p:txBody>
      </p:sp>
    </p:spTree>
    <p:extLst>
      <p:ext uri="{BB962C8B-B14F-4D97-AF65-F5344CB8AC3E}">
        <p14:creationId xmlns:p14="http://schemas.microsoft.com/office/powerpoint/2010/main" val="544826213"/>
      </p:ext>
    </p:extLst>
  </p:cSld>
  <p:clrMapOvr>
    <a:masterClrMapping/>
  </p:clrMapOvr>
  <p:transition spd="med"/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, 3 callouts, horizont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87931BB-B3EF-829C-B354-B048514D5138}"/>
              </a:ext>
            </a:extLst>
          </p:cNvPr>
          <p:cNvCxnSpPr/>
          <p:nvPr userDrawn="1"/>
        </p:nvCxnSpPr>
        <p:spPr bwMode="auto">
          <a:xfrm>
            <a:off x="2499987" y="3071813"/>
            <a:ext cx="6428538" cy="0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103109C-6DA9-8F27-B4B1-EE276442E489}"/>
              </a:ext>
            </a:extLst>
          </p:cNvPr>
          <p:cNvCxnSpPr/>
          <p:nvPr userDrawn="1"/>
        </p:nvCxnSpPr>
        <p:spPr bwMode="auto">
          <a:xfrm>
            <a:off x="2499987" y="1500188"/>
            <a:ext cx="6428538" cy="0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BB79390-98CC-5F62-D373-F6646F767D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99987" y="154305"/>
            <a:ext cx="1856538" cy="1072158"/>
          </a:xfrm>
        </p:spPr>
        <p:txBody>
          <a:bodyPr/>
          <a:lstStyle>
            <a:lvl1pPr>
              <a:lnSpc>
                <a:spcPct val="90000"/>
              </a:lnSpc>
              <a:defRPr sz="4874">
                <a:solidFill>
                  <a:schemeClr val="accent2">
                    <a:lumMod val="75000"/>
                  </a:schemeClr>
                </a:solidFill>
              </a:defRPr>
            </a:lvl1pPr>
            <a:lvl2pPr marL="0" indent="0">
              <a:buNone/>
              <a:defRPr/>
            </a:lvl2pPr>
          </a:lstStyle>
          <a:p>
            <a:r>
              <a:rPr lang="en-US" dirty="0"/>
              <a:t>00%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26D02D-89A9-0455-FACB-7B6D03346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213717"/>
            <a:ext cx="1855943" cy="1072158"/>
          </a:xfrm>
        </p:spPr>
        <p:txBody>
          <a:bodyPr/>
          <a:lstStyle>
            <a:lvl1pPr>
              <a:lnSpc>
                <a:spcPct val="110000"/>
              </a:lnSpc>
              <a:defRPr sz="135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D705BEB-F3AA-BF3A-70A5-738D5EE71F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5" y="4837777"/>
            <a:ext cx="282130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7E465D-4B5F-2DAE-57C4-590983308A9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99987" y="4500563"/>
            <a:ext cx="1856538" cy="428625"/>
          </a:xfrm>
        </p:spPr>
        <p:txBody>
          <a:bodyPr anchor="b"/>
          <a:lstStyle>
            <a:lvl1pPr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lnSpc>
                <a:spcPct val="120000"/>
              </a:lnSpc>
              <a:spcBef>
                <a:spcPts val="0"/>
              </a:spcBef>
              <a:defRPr sz="600" b="0" i="0"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DDE7F16-A938-0D17-3BFA-034F142A808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785689" y="213717"/>
            <a:ext cx="2857128" cy="107215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1pPr>
            <a:lvl2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3pPr>
            <a:lvl4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F3FD8FB-143C-CB66-123C-0495EB1C33B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85689" y="1643062"/>
            <a:ext cx="2857128" cy="1071563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1pPr>
            <a:lvl2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3pPr>
            <a:lvl4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A1063D1-FD79-491C-791B-87858EA0CB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85689" y="3214687"/>
            <a:ext cx="2857128" cy="1071563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1pPr>
            <a:lvl2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3pPr>
            <a:lvl4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3516E6B1-7020-1EA5-CDD4-B1FC6CE2740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99987" y="1570482"/>
            <a:ext cx="1856538" cy="1071565"/>
          </a:xfrm>
        </p:spPr>
        <p:txBody>
          <a:bodyPr/>
          <a:lstStyle>
            <a:lvl1pPr>
              <a:lnSpc>
                <a:spcPct val="90000"/>
              </a:lnSpc>
              <a:defRPr sz="4874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00%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AC11D906-6DD0-910D-48BA-0C197C90AA4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99988" y="3151251"/>
            <a:ext cx="1856537" cy="1071565"/>
          </a:xfrm>
        </p:spPr>
        <p:txBody>
          <a:bodyPr/>
          <a:lstStyle>
            <a:lvl1pPr>
              <a:lnSpc>
                <a:spcPct val="90000"/>
              </a:lnSpc>
              <a:defRPr sz="4874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00%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C83D42-3DD5-2001-8C3E-782B4D95A03E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 dirty="0"/>
              <a:t>2024 Leadership Acceleration Academy    </a:t>
            </a:r>
          </a:p>
        </p:txBody>
      </p:sp>
    </p:spTree>
    <p:extLst>
      <p:ext uri="{BB962C8B-B14F-4D97-AF65-F5344CB8AC3E}">
        <p14:creationId xmlns:p14="http://schemas.microsoft.com/office/powerpoint/2010/main" val="3779497582"/>
      </p:ext>
    </p:extLst>
  </p:cSld>
  <p:clrMapOvr>
    <a:masterClrMapping/>
  </p:clrMapOvr>
  <p:transition spd="med"/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4 columns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D740D-848C-40A7-AB96-E7B74E0A8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213718"/>
            <a:ext cx="1855943" cy="572096"/>
          </a:xfrm>
        </p:spPr>
        <p:txBody>
          <a:bodyPr/>
          <a:lstStyle>
            <a:lvl1pPr>
              <a:lnSpc>
                <a:spcPct val="110000"/>
              </a:lnSpc>
              <a:defRPr sz="105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DA3BD0-C0A1-6ADF-602A-13E61E2771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5" y="4837777"/>
            <a:ext cx="282130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17B282-9F6A-839A-442D-69BC9DF3749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3095" y="1285875"/>
            <a:ext cx="1858324" cy="3214688"/>
          </a:xfrm>
        </p:spPr>
        <p:txBody>
          <a:bodyPr/>
          <a:lstStyle>
            <a:lvl1pPr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 marL="68567" indent="-68567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 marL="137132" indent="-68567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 marL="205699" indent="-68567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9E6C7C8-F097-FDD3-FF97-3FC4133BC68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99987" y="1285875"/>
            <a:ext cx="1856538" cy="3214688"/>
          </a:xfrm>
        </p:spPr>
        <p:txBody>
          <a:bodyPr/>
          <a:lstStyle>
            <a:lvl1pPr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 marL="68567" indent="-68567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 marL="137132" indent="-68567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 marL="205699" indent="-68567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E0B684B-61D6-CF9E-57FC-892D7CEE8D1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85689" y="1285875"/>
            <a:ext cx="1857134" cy="3214688"/>
          </a:xfrm>
        </p:spPr>
        <p:txBody>
          <a:bodyPr/>
          <a:lstStyle>
            <a:lvl1pPr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 marL="68567" indent="-68567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 marL="137132" indent="-68567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 marL="205699" indent="-68567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E0D5184-93C0-B658-7967-FBC78C38A5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71392" y="1285875"/>
            <a:ext cx="1859514" cy="3214688"/>
          </a:xfrm>
        </p:spPr>
        <p:txBody>
          <a:bodyPr/>
          <a:lstStyle>
            <a:lvl1pPr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 marL="68567" indent="-68567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 marL="137132" indent="-68567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 marL="205699" indent="-68567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5F833F-819E-FEB3-6037-605097B8421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2024 Leadership Acceleration Academy    </a:t>
            </a:r>
          </a:p>
        </p:txBody>
      </p:sp>
    </p:spTree>
    <p:extLst>
      <p:ext uri="{BB962C8B-B14F-4D97-AF65-F5344CB8AC3E}">
        <p14:creationId xmlns:p14="http://schemas.microsoft.com/office/powerpoint/2010/main" val="712424776"/>
      </p:ext>
    </p:extLst>
  </p:cSld>
  <p:clrMapOvr>
    <a:masterClrMapping/>
  </p:clrMapOvr>
  <p:transition spd="med"/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4 columns, short divider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D740D-848C-40A7-AB96-E7B74E0A8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213718"/>
            <a:ext cx="1855943" cy="572096"/>
          </a:xfrm>
        </p:spPr>
        <p:txBody>
          <a:bodyPr/>
          <a:lstStyle>
            <a:lvl1pPr>
              <a:lnSpc>
                <a:spcPct val="110000"/>
              </a:lnSpc>
              <a:defRPr sz="105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DA3BD0-C0A1-6ADF-602A-13E61E2771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5" y="4837777"/>
            <a:ext cx="282130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9E6C7C8-F097-FDD3-FF97-3FC4133BC68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99987" y="1285875"/>
            <a:ext cx="1856538" cy="3214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 marL="68567" indent="-68567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 marL="137132" indent="-68567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 marL="205699" indent="-68567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E0B684B-61D6-CF9E-57FC-892D7CEE8D1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85689" y="1285875"/>
            <a:ext cx="1857134" cy="3214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 marL="68567" indent="-68567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 marL="137132" indent="-68567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 marL="205699" indent="-68567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E0D5184-93C0-B658-7967-FBC78C38A5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71392" y="1285875"/>
            <a:ext cx="1859514" cy="3214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 marL="68567" indent="-68567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 marL="137132" indent="-68567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 marL="205699" indent="-68567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792CE3F-FA6A-2FE0-0146-4BFD45CF296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499987" y="213718"/>
            <a:ext cx="1858324" cy="572096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 marL="68567" indent="-68567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 marL="137132" indent="-68567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 marL="205699" indent="-68567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1239EA8E-6B4C-405F-E7F6-ABB450E0710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14880" y="1285875"/>
            <a:ext cx="1856538" cy="3214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 marL="68567" indent="-68567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 marL="137132" indent="-68567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 marL="205699" indent="-68567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21FF02-34C5-308A-3988-828D780376C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 dirty="0"/>
              <a:t>2024 Leadership Acceleration Academy    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BAB2974-AD95-0BF2-C41A-265AEF03B4F7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285702" y="1285875"/>
            <a:ext cx="0" cy="3214688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DB8CB8D-C4DB-E357-4948-59CD6A18A9DC}"/>
              </a:ext>
            </a:extLst>
          </p:cNvPr>
          <p:cNvCxnSpPr/>
          <p:nvPr userDrawn="1"/>
        </p:nvCxnSpPr>
        <p:spPr bwMode="auto">
          <a:xfrm>
            <a:off x="4570262" y="1285875"/>
            <a:ext cx="0" cy="3216402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B5887E5-28C4-AA99-EBD5-E34B88F46F25}"/>
              </a:ext>
            </a:extLst>
          </p:cNvPr>
          <p:cNvCxnSpPr/>
          <p:nvPr userDrawn="1"/>
        </p:nvCxnSpPr>
        <p:spPr bwMode="auto">
          <a:xfrm>
            <a:off x="6857108" y="1285875"/>
            <a:ext cx="0" cy="3216402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4364028"/>
      </p:ext>
    </p:extLst>
  </p:cSld>
  <p:clrMapOvr>
    <a:masterClrMapping/>
  </p:clrMapOvr>
  <p:transition spd="med"/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4 columns, dividers, headlin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D740D-848C-40A7-AB96-E7B74E0A8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213718"/>
            <a:ext cx="1855943" cy="572096"/>
          </a:xfrm>
        </p:spPr>
        <p:txBody>
          <a:bodyPr/>
          <a:lstStyle>
            <a:lvl1pPr>
              <a:lnSpc>
                <a:spcPct val="110000"/>
              </a:lnSpc>
              <a:defRPr sz="105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DA3BD0-C0A1-6ADF-602A-13E61E2771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5" y="4837777"/>
            <a:ext cx="282130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9E6C7C8-F097-FDD3-FF97-3FC4133BC68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99987" y="1285875"/>
            <a:ext cx="1856538" cy="3214688"/>
          </a:xfrm>
        </p:spPr>
        <p:txBody>
          <a:bodyPr/>
          <a:lstStyle>
            <a:lvl1pPr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 marL="68567" indent="-68567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 marL="137132" indent="-68567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 marL="205699" indent="-68567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E0B684B-61D6-CF9E-57FC-892D7CEE8D1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85689" y="1285875"/>
            <a:ext cx="1857134" cy="3214688"/>
          </a:xfrm>
        </p:spPr>
        <p:txBody>
          <a:bodyPr/>
          <a:lstStyle>
            <a:lvl1pPr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 marL="68567" indent="-68567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 marL="137132" indent="-68567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 marL="205699" indent="-68567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E0D5184-93C0-B658-7967-FBC78C38A5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71392" y="1285875"/>
            <a:ext cx="1859514" cy="3214688"/>
          </a:xfrm>
        </p:spPr>
        <p:txBody>
          <a:bodyPr/>
          <a:lstStyle>
            <a:lvl1pPr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 marL="68567" indent="-68567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 marL="137132" indent="-68567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 marL="205699" indent="-68567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792CE3F-FA6A-2FE0-0146-4BFD45CF296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499987" y="213718"/>
            <a:ext cx="1858324" cy="572096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5993" indent="-95993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1986" indent="-95993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7978" indent="-95993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93A9C8C-F98C-5899-BE8B-D1A544D66C6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85689" y="213718"/>
            <a:ext cx="1857134" cy="572096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5993" indent="-95993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1986" indent="-95993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7978" indent="-95993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A62B128-D226-0D9B-89EC-51AFD07F30C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071392" y="213718"/>
            <a:ext cx="1859514" cy="572096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5993" indent="-95993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1986" indent="-95993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7978" indent="-95993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DE0B47-A14A-7711-58D6-E30775CBE07B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 dirty="0"/>
              <a:t>2024 Leadership Acceleration Academy    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6EB28FF-C21F-A83D-2D19-2242B76C6B09}"/>
              </a:ext>
            </a:extLst>
          </p:cNvPr>
          <p:cNvCxnSpPr/>
          <p:nvPr userDrawn="1"/>
        </p:nvCxnSpPr>
        <p:spPr bwMode="auto">
          <a:xfrm>
            <a:off x="2285702" y="213718"/>
            <a:ext cx="0" cy="4286846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D7A0E74-695D-C6F5-07CD-01209D58A70A}"/>
              </a:ext>
            </a:extLst>
          </p:cNvPr>
          <p:cNvCxnSpPr/>
          <p:nvPr userDrawn="1"/>
        </p:nvCxnSpPr>
        <p:spPr bwMode="auto">
          <a:xfrm>
            <a:off x="4570262" y="212598"/>
            <a:ext cx="0" cy="4286846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9E1AC9A-B000-435B-E4BC-54B09FB7957C}"/>
              </a:ext>
            </a:extLst>
          </p:cNvPr>
          <p:cNvCxnSpPr/>
          <p:nvPr userDrawn="1"/>
        </p:nvCxnSpPr>
        <p:spPr bwMode="auto">
          <a:xfrm>
            <a:off x="6857108" y="213718"/>
            <a:ext cx="0" cy="4286846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8098450"/>
      </p:ext>
    </p:extLst>
  </p:cSld>
  <p:clrMapOvr>
    <a:masterClrMapping/>
  </p:clrMapOvr>
  <p:transition spd="med"/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4 columns, dividers, pictogram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34332-B5B5-4358-3C72-8B35F374A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213717"/>
            <a:ext cx="1855943" cy="786408"/>
          </a:xfrm>
        </p:spPr>
        <p:txBody>
          <a:bodyPr/>
          <a:lstStyle>
            <a:lvl1pPr>
              <a:lnSpc>
                <a:spcPct val="110000"/>
              </a:lnSpc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676393-AEDE-7EDE-3939-625DBAB04E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5" y="4837777"/>
            <a:ext cx="282130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9C4772-2960-241E-274D-18A4B5568D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3095" y="1285875"/>
            <a:ext cx="1858324" cy="1500188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35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27CF39F-F0FC-7815-2582-A13E0599BC2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99987" y="1285875"/>
            <a:ext cx="1856538" cy="3214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1pPr>
            <a:lvl2pPr marL="82280" indent="-82280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2pPr>
            <a:lvl3pPr marL="164559" indent="-82280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3pPr>
            <a:lvl4pPr marL="246839" indent="-82280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68C92137-8AC3-46D8-C9A2-F6F058938BE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89769" y="1285875"/>
            <a:ext cx="1853054" cy="3214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1pPr>
            <a:lvl2pPr marL="82280" indent="-82280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2pPr>
            <a:lvl3pPr marL="164559" indent="-82280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3pPr>
            <a:lvl4pPr marL="246839" indent="-82280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AC380211-AA5F-2F8D-309F-DC766DF1EF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71393" y="1285875"/>
            <a:ext cx="1857133" cy="3214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1pPr>
            <a:lvl2pPr marL="82280" indent="-82280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2pPr>
            <a:lvl3pPr marL="164559" indent="-82280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3pPr>
            <a:lvl4pPr marL="246839" indent="-82280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637C5D5A-A533-DB2D-8BBE-C9DAA013CA0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499987" y="213717"/>
            <a:ext cx="428570" cy="428030"/>
          </a:xfrm>
        </p:spPr>
        <p:txBody>
          <a:bodyPr anchor="ctr"/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Pictogram</a:t>
            </a:r>
          </a:p>
        </p:txBody>
      </p:sp>
      <p:sp>
        <p:nvSpPr>
          <p:cNvPr id="15" name="Picture Placeholder 13">
            <a:extLst>
              <a:ext uri="{FF2B5EF4-FFF2-40B4-BE49-F238E27FC236}">
                <a16:creationId xmlns:a16="http://schemas.microsoft.com/office/drawing/2014/main" id="{81413BEF-DDD1-548F-409B-224DE030B67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790509" y="213717"/>
            <a:ext cx="428570" cy="428030"/>
          </a:xfrm>
        </p:spPr>
        <p:txBody>
          <a:bodyPr anchor="ctr"/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Pictogram</a:t>
            </a:r>
          </a:p>
        </p:txBody>
      </p:sp>
      <p:sp>
        <p:nvSpPr>
          <p:cNvPr id="16" name="Picture Placeholder 13">
            <a:extLst>
              <a:ext uri="{FF2B5EF4-FFF2-40B4-BE49-F238E27FC236}">
                <a16:creationId xmlns:a16="http://schemas.microsoft.com/office/drawing/2014/main" id="{B37C3DBB-1177-5FC6-7F7F-E6C5931C962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071391" y="214610"/>
            <a:ext cx="428570" cy="428030"/>
          </a:xfrm>
        </p:spPr>
        <p:txBody>
          <a:bodyPr anchor="ctr"/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Pictogram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E782CF-665F-3C56-698C-16112EB19B2F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 dirty="0"/>
              <a:t>2024 Leadership Acceleration Academy    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D695107-5427-4D2D-F88F-89BA74127CBF}"/>
              </a:ext>
            </a:extLst>
          </p:cNvPr>
          <p:cNvCxnSpPr/>
          <p:nvPr userDrawn="1"/>
        </p:nvCxnSpPr>
        <p:spPr bwMode="auto">
          <a:xfrm>
            <a:off x="2285702" y="213718"/>
            <a:ext cx="0" cy="4286846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B07B4A-5DB5-8126-EA79-502787053E82}"/>
              </a:ext>
            </a:extLst>
          </p:cNvPr>
          <p:cNvCxnSpPr/>
          <p:nvPr userDrawn="1"/>
        </p:nvCxnSpPr>
        <p:spPr bwMode="auto">
          <a:xfrm>
            <a:off x="4570262" y="212598"/>
            <a:ext cx="0" cy="4286846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D829559-0A72-8826-E06A-C6CCD39750A4}"/>
              </a:ext>
            </a:extLst>
          </p:cNvPr>
          <p:cNvCxnSpPr/>
          <p:nvPr userDrawn="1"/>
        </p:nvCxnSpPr>
        <p:spPr bwMode="auto">
          <a:xfrm>
            <a:off x="6857108" y="213718"/>
            <a:ext cx="0" cy="4286846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9765087"/>
      </p:ext>
    </p:extLst>
  </p:cSld>
  <p:clrMapOvr>
    <a:masterClrMapping/>
  </p:clrMapOvr>
  <p:transition spd="med"/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1 wide column,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D740D-848C-40A7-AB96-E7B74E0A8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150876"/>
            <a:ext cx="1855943" cy="428030"/>
          </a:xfrm>
        </p:spPr>
        <p:txBody>
          <a:bodyPr/>
          <a:lstStyle>
            <a:lvl1pPr>
              <a:lnSpc>
                <a:spcPct val="100000"/>
              </a:lnSpc>
              <a:defRPr sz="2399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DA3BD0-C0A1-6ADF-602A-13E61E2771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5" y="4837777"/>
            <a:ext cx="282130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9E6C7C8-F097-FDD3-FF97-3FC4133BC68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99987" y="1285875"/>
            <a:ext cx="1856538" cy="3214688"/>
          </a:xfrm>
        </p:spPr>
        <p:txBody>
          <a:bodyPr/>
          <a:lstStyle>
            <a:lvl1pPr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1pPr>
            <a:lvl2pPr marL="95993" indent="-95993"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2pPr>
            <a:lvl3pPr marL="191986" indent="-95993"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3pPr>
            <a:lvl4pPr marL="287978" indent="-95993"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4pPr>
            <a:lvl5pPr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E0B684B-61D6-CF9E-57FC-892D7CEE8D1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85690" y="1285875"/>
            <a:ext cx="3785695" cy="3214688"/>
          </a:xfrm>
        </p:spPr>
        <p:txBody>
          <a:bodyPr/>
          <a:lstStyle>
            <a:lvl1pPr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1pPr>
            <a:lvl2pPr marL="95993" indent="-95993"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2pPr>
            <a:lvl3pPr marL="191986" indent="-95993"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3pPr>
            <a:lvl4pPr marL="287978" indent="-95993"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4pPr>
            <a:lvl5pPr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792CE3F-FA6A-2FE0-0146-4BFD45CF296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499987" y="150876"/>
            <a:ext cx="1858324" cy="42803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399">
                <a:solidFill>
                  <a:schemeClr val="tx2"/>
                </a:solidFill>
              </a:defRPr>
            </a:lvl1pPr>
            <a:lvl2pPr>
              <a:spcBef>
                <a:spcPts val="0"/>
              </a:spcBef>
              <a:defRPr sz="1050"/>
            </a:lvl2pPr>
            <a:lvl3pPr>
              <a:spcBef>
                <a:spcPts val="0"/>
              </a:spcBef>
              <a:defRPr sz="1050"/>
            </a:lvl3pPr>
            <a:lvl4pPr>
              <a:spcBef>
                <a:spcPts val="0"/>
              </a:spcBef>
              <a:defRPr sz="1050"/>
            </a:lvl4pPr>
            <a:lvl5pPr>
              <a:spcBef>
                <a:spcPts val="0"/>
              </a:spcBef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03B922-FA59-5165-48BF-0B57DFD6634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/>
              <a:t>2024 Leadership Acceleration Academy    </a:t>
            </a:r>
          </a:p>
        </p:txBody>
      </p:sp>
    </p:spTree>
    <p:extLst>
      <p:ext uri="{BB962C8B-B14F-4D97-AF65-F5344CB8AC3E}">
        <p14:creationId xmlns:p14="http://schemas.microsoft.com/office/powerpoint/2010/main" val="857854764"/>
      </p:ext>
    </p:extLst>
  </p:cSld>
  <p:clrMapOvr>
    <a:masterClrMapping/>
  </p:clrMapOvr>
  <p:transition spd="med"/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2 wide column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46C39-902F-3DA0-AAF4-319DA8AE3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213717"/>
            <a:ext cx="2783985" cy="714971"/>
          </a:xfrm>
        </p:spPr>
        <p:txBody>
          <a:bodyPr/>
          <a:lstStyle>
            <a:lvl1pPr>
              <a:lnSpc>
                <a:spcPct val="110000"/>
              </a:lnSpc>
              <a:defRPr sz="135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5734B11-1656-9EAF-DD45-A5D6A33842D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5" y="4837777"/>
            <a:ext cx="282130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BBA43D-8D00-4EDB-B803-D1EEE6CE2CB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3094" y="1285875"/>
            <a:ext cx="3786885" cy="3214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1pPr>
            <a:lvl2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3pPr>
            <a:lvl4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D32DCE7C-29C5-BC86-B154-7DD0C4F0553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785690" y="1285875"/>
            <a:ext cx="3785695" cy="3214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1pPr>
            <a:lvl2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3pPr>
            <a:lvl4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A0F4B3-D63C-0D8F-2804-F97776F90E4E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dirty="0"/>
              <a:t>2024 Leadership Acceleration Academy    </a:t>
            </a:r>
          </a:p>
        </p:txBody>
      </p:sp>
    </p:spTree>
    <p:extLst>
      <p:ext uri="{BB962C8B-B14F-4D97-AF65-F5344CB8AC3E}">
        <p14:creationId xmlns:p14="http://schemas.microsoft.com/office/powerpoint/2010/main" val="1864239744"/>
      </p:ext>
    </p:extLst>
  </p:cSld>
  <p:clrMapOvr>
    <a:masterClrMapping/>
  </p:clrMapOvr>
  <p:transition spd="med"/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2 columns, larg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691A7-388D-D543-2C74-58FA1F3BC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168021"/>
            <a:ext cx="4141645" cy="1715096"/>
          </a:xfrm>
        </p:spPr>
        <p:txBody>
          <a:bodyPr rIns="457200"/>
          <a:lstStyle>
            <a:lvl1pPr>
              <a:lnSpc>
                <a:spcPct val="100000"/>
              </a:lnSpc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4A615-A6A2-86F8-03A2-CEF572275C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5" y="4837777"/>
            <a:ext cx="282130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E09569-73DF-2226-A7D7-ABBE84A4704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85689" y="213718"/>
            <a:ext cx="1857134" cy="4286846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5993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1986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7978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9B0D0BB0-9896-0353-D972-26B687C3D8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071391" y="213718"/>
            <a:ext cx="1857134" cy="4286846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5993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1986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7978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A54578-ECD5-347E-35A9-C3F93EB8CDFE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dirty="0"/>
              <a:t>2024 Leadership Acceleration Academy    </a:t>
            </a:r>
          </a:p>
        </p:txBody>
      </p:sp>
    </p:spTree>
    <p:extLst>
      <p:ext uri="{BB962C8B-B14F-4D97-AF65-F5344CB8AC3E}">
        <p14:creationId xmlns:p14="http://schemas.microsoft.com/office/powerpoint/2010/main" val="529274191"/>
      </p:ext>
    </p:extLst>
  </p:cSld>
  <p:clrMapOvr>
    <a:masterClrMapping/>
  </p:clrMapOvr>
  <p:transition spd="med"/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2 columns, small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691A7-388D-D543-2C74-58FA1F3BC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213717"/>
            <a:ext cx="1857134" cy="1715096"/>
          </a:xfrm>
        </p:spPr>
        <p:txBody>
          <a:bodyPr/>
          <a:lstStyle>
            <a:lvl1pPr>
              <a:lnSpc>
                <a:spcPct val="100000"/>
              </a:lnSpc>
              <a:defRPr sz="135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4A615-A6A2-86F8-03A2-CEF572275C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5" y="4837777"/>
            <a:ext cx="282130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E09569-73DF-2226-A7D7-ABBE84A4704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85689" y="213718"/>
            <a:ext cx="1857134" cy="4286846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5993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1986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7978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9B0D0BB0-9896-0353-D972-26B687C3D8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071391" y="213718"/>
            <a:ext cx="1857134" cy="4286846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5993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1986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7978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A54578-ECD5-347E-35A9-C3F93EB8CDFE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dirty="0"/>
              <a:t>2024 Leadership Acceleration Academy    </a:t>
            </a:r>
          </a:p>
        </p:txBody>
      </p:sp>
    </p:spTree>
    <p:extLst>
      <p:ext uri="{BB962C8B-B14F-4D97-AF65-F5344CB8AC3E}">
        <p14:creationId xmlns:p14="http://schemas.microsoft.com/office/powerpoint/2010/main" val="756316359"/>
      </p:ext>
    </p:extLst>
  </p:cSld>
  <p:clrMapOvr>
    <a:masterClrMapping/>
  </p:clrMapOvr>
  <p:transition spd="med"/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2 columns, dividers, larg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E75BA-E283-08AE-B230-A89A2245C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6" y="168021"/>
            <a:ext cx="4139264" cy="1715096"/>
          </a:xfrm>
        </p:spPr>
        <p:txBody>
          <a:bodyPr rIns="457200"/>
          <a:lstStyle>
            <a:lvl1pPr>
              <a:lnSpc>
                <a:spcPct val="100000"/>
              </a:lnSpc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4551101-FB7D-9102-EFD1-3EDEE9F317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5" y="4837777"/>
            <a:ext cx="282130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8AF10F27-0178-9C93-8741-F0241501B4B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85689" y="213718"/>
            <a:ext cx="1857134" cy="572096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5993" indent="-95993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1986" indent="-95993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7978" indent="-95993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17CD3DC6-7946-2D82-C3E4-10BC579C88D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071392" y="213718"/>
            <a:ext cx="1859514" cy="572096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5993" indent="-95993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1986" indent="-95993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7978" indent="-95993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898D950-EA52-ABF9-D15D-C6C8FE94649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85689" y="1285875"/>
            <a:ext cx="1857134" cy="3214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 marL="68567" indent="-68567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 marL="137132" indent="-68567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 marL="205699" indent="-68567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A501ADC5-5846-FF23-F5DB-93E8D05863E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073773" y="1285875"/>
            <a:ext cx="1857134" cy="3214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 marL="68567" indent="-68567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 marL="137132" indent="-68567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 marL="205699" indent="-68567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AE734E-170F-6CE2-C852-A644ACB8F409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 dirty="0"/>
              <a:t>2024 Leadership Acceleration Academy    </a:t>
            </a:r>
          </a:p>
        </p:txBody>
      </p:sp>
    </p:spTree>
    <p:extLst>
      <p:ext uri="{BB962C8B-B14F-4D97-AF65-F5344CB8AC3E}">
        <p14:creationId xmlns:p14="http://schemas.microsoft.com/office/powerpoint/2010/main" val="1187588617"/>
      </p:ext>
    </p:extLst>
  </p:cSld>
  <p:clrMapOvr>
    <a:masterClrMapping/>
  </p:clrMapOvr>
  <p:transition spd="med"/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2 columns, dividers, small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E75BA-E283-08AE-B230-A89A2245C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213717"/>
            <a:ext cx="1855943" cy="1715096"/>
          </a:xfrm>
        </p:spPr>
        <p:txBody>
          <a:bodyPr rIns="0"/>
          <a:lstStyle>
            <a:lvl1pPr>
              <a:lnSpc>
                <a:spcPct val="100000"/>
              </a:lnSpc>
              <a:defRPr sz="105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4551101-FB7D-9102-EFD1-3EDEE9F317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5" y="4837777"/>
            <a:ext cx="282130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8AF10F27-0178-9C93-8741-F0241501B4B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85689" y="213718"/>
            <a:ext cx="1857134" cy="572096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5993" indent="-95993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1986" indent="-95993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7978" indent="-95993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17CD3DC6-7946-2D82-C3E4-10BC579C88D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071392" y="213718"/>
            <a:ext cx="1859514" cy="572096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5993" indent="-95993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1986" indent="-95993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7978" indent="-95993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898D950-EA52-ABF9-D15D-C6C8FE94649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85689" y="1285875"/>
            <a:ext cx="1857134" cy="3214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 marL="68567" indent="-68567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 marL="137132" indent="-68567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 marL="205699" indent="-68567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A501ADC5-5846-FF23-F5DB-93E8D05863E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073773" y="1285875"/>
            <a:ext cx="1857134" cy="3214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 marL="68567" indent="-68567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 marL="137132" indent="-68567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 marL="205699" indent="-68567"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AE734E-170F-6CE2-C852-A644ACB8F409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 dirty="0"/>
              <a:t>2024 Leadership Acceleration Academy    </a:t>
            </a:r>
          </a:p>
        </p:txBody>
      </p:sp>
    </p:spTree>
    <p:extLst>
      <p:ext uri="{BB962C8B-B14F-4D97-AF65-F5344CB8AC3E}">
        <p14:creationId xmlns:p14="http://schemas.microsoft.com/office/powerpoint/2010/main" val="1849319933"/>
      </p:ext>
    </p:extLst>
  </p:cSld>
  <p:clrMapOvr>
    <a:masterClrMapping/>
  </p:clrMapOvr>
  <p:transition spd="med"/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2 columns, dividers, pictogram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D740D-848C-40A7-AB96-E7B74E0A8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150876"/>
            <a:ext cx="1855943" cy="428030"/>
          </a:xfrm>
        </p:spPr>
        <p:txBody>
          <a:bodyPr/>
          <a:lstStyle>
            <a:lvl1pPr>
              <a:lnSpc>
                <a:spcPct val="100000"/>
              </a:lnSpc>
              <a:defRPr sz="2399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DA3BD0-C0A1-6ADF-602A-13E61E2771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5" y="4837777"/>
            <a:ext cx="282130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9E6C7C8-F097-FDD3-FF97-3FC4133BC68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99987" y="1285875"/>
            <a:ext cx="1856538" cy="3214688"/>
          </a:xfrm>
        </p:spPr>
        <p:txBody>
          <a:bodyPr/>
          <a:lstStyle>
            <a:lvl1pPr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1pPr>
            <a:lvl2pPr marL="95993" indent="-95993"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2pPr>
            <a:lvl3pPr marL="191986" indent="-95993"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3pPr>
            <a:lvl4pPr marL="287978" indent="-95993"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4pPr>
            <a:lvl5pPr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E0B684B-61D6-CF9E-57FC-892D7CEE8D1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85689" y="1285875"/>
            <a:ext cx="1857134" cy="3214688"/>
          </a:xfrm>
        </p:spPr>
        <p:txBody>
          <a:bodyPr/>
          <a:lstStyle>
            <a:lvl1pPr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 marL="68567" indent="-68567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 marL="137132" indent="-68567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 marL="205699" indent="-68567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E0D5184-93C0-B658-7967-FBC78C38A5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71392" y="1285875"/>
            <a:ext cx="1859514" cy="3214688"/>
          </a:xfrm>
        </p:spPr>
        <p:txBody>
          <a:bodyPr/>
          <a:lstStyle>
            <a:lvl1pPr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 marL="68567" indent="-68567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 marL="137132" indent="-68567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 marL="205699" indent="-68567"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spcBef>
                <a:spcPts val="0"/>
              </a:spcBef>
              <a:defRPr sz="750" b="0" i="0">
                <a:solidFill>
                  <a:schemeClr val="tx1"/>
                </a:solidFill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792CE3F-FA6A-2FE0-0146-4BFD45CF296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499987" y="150876"/>
            <a:ext cx="1858324" cy="42803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399">
                <a:solidFill>
                  <a:schemeClr val="tx2"/>
                </a:solidFill>
              </a:defRPr>
            </a:lvl1pPr>
            <a:lvl2pPr>
              <a:lnSpc>
                <a:spcPct val="90000"/>
              </a:lnSpc>
              <a:spcBef>
                <a:spcPts val="0"/>
              </a:spcBef>
              <a:defRPr sz="1050"/>
            </a:lvl2pPr>
            <a:lvl3pPr>
              <a:lnSpc>
                <a:spcPct val="90000"/>
              </a:lnSpc>
              <a:spcBef>
                <a:spcPts val="0"/>
              </a:spcBef>
              <a:defRPr sz="1050"/>
            </a:lvl3pPr>
            <a:lvl4pPr>
              <a:lnSpc>
                <a:spcPct val="90000"/>
              </a:lnSpc>
              <a:spcBef>
                <a:spcPts val="0"/>
              </a:spcBef>
              <a:defRPr sz="1050"/>
            </a:lvl4pPr>
            <a:lvl5pPr>
              <a:lnSpc>
                <a:spcPct val="90000"/>
              </a:lnSpc>
              <a:spcBef>
                <a:spcPts val="0"/>
              </a:spcBef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E8FFEFF-CCD0-A436-418A-5FB8624CCC8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785689" y="213717"/>
            <a:ext cx="428570" cy="428030"/>
          </a:xfrm>
        </p:spPr>
        <p:txBody>
          <a:bodyPr anchor="ctr"/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Pictogram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84E55D7-CBB2-992D-3E77-5CB7B7CADA9C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071391" y="213717"/>
            <a:ext cx="428570" cy="428030"/>
          </a:xfrm>
        </p:spPr>
        <p:txBody>
          <a:bodyPr anchor="ctr"/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Pictogram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B96A2B-2DD4-AEBB-75C4-9215E33D2664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 dirty="0"/>
              <a:t>2024 Leadership Acceleration Academy    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02744BD-C7A4-D538-2E19-AA279C025A21}"/>
              </a:ext>
            </a:extLst>
          </p:cNvPr>
          <p:cNvCxnSpPr/>
          <p:nvPr userDrawn="1"/>
        </p:nvCxnSpPr>
        <p:spPr bwMode="auto">
          <a:xfrm>
            <a:off x="4570262" y="213718"/>
            <a:ext cx="0" cy="4286846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DCE883F-3781-7F7E-8236-8BB5CEBAD77C}"/>
              </a:ext>
            </a:extLst>
          </p:cNvPr>
          <p:cNvCxnSpPr/>
          <p:nvPr userDrawn="1"/>
        </p:nvCxnSpPr>
        <p:spPr bwMode="auto">
          <a:xfrm>
            <a:off x="6857108" y="213718"/>
            <a:ext cx="0" cy="4286846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5477638"/>
      </p:ext>
    </p:extLst>
  </p:cSld>
  <p:clrMapOvr>
    <a:masterClrMapping/>
  </p:clrMapOvr>
  <p:transition spd="med"/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, 4 stacked wide, pictogram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B1EAF36-C07D-DC5F-83A7-C84A1CC9D6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5" y="4837777"/>
            <a:ext cx="282130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1099CB-CB87-D5D5-506D-4B49C08161D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3095" y="928688"/>
            <a:ext cx="2501177" cy="114300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1pPr>
            <a:lvl2pPr marL="150846" indent="-150846"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2pPr>
            <a:lvl3pPr marL="301692" indent="-150846"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3pPr>
            <a:lvl4pPr marL="418254" indent="-150846"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C1DA3C4-E728-0E45-C91D-8EDF4B495FF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785689" y="928688"/>
            <a:ext cx="2499987" cy="114300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1pPr>
            <a:lvl2pPr marL="150846" indent="-150846"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2pPr>
            <a:lvl3pPr marL="301692" indent="-150846"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3pPr>
            <a:lvl4pPr marL="418254" indent="-150846"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0565063-698E-31B0-B619-B99A9A0B3D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3094" y="3143250"/>
            <a:ext cx="2501178" cy="114300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1pPr>
            <a:lvl2pPr marL="150846" indent="-150846"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2pPr>
            <a:lvl3pPr marL="301692" indent="-150846"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3pPr>
            <a:lvl4pPr marL="418254" indent="-150846"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4E44FFD-1EB7-1873-F6D1-67DE839EF0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85690" y="3143250"/>
            <a:ext cx="2499987" cy="114300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1pPr>
            <a:lvl2pPr marL="150846" indent="-150846"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2pPr>
            <a:lvl3pPr marL="301692" indent="-150846"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3pPr>
            <a:lvl4pPr marL="418254" indent="-150846"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6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30AB5158-BCB8-39EE-DA85-F2CD01699FB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13689" y="213717"/>
            <a:ext cx="429760" cy="428030"/>
          </a:xfrm>
        </p:spPr>
        <p:txBody>
          <a:bodyPr anchor="ctr"/>
          <a:lstStyle>
            <a:lvl1pPr algn="ctr">
              <a:defRPr sz="600"/>
            </a:lvl1pPr>
          </a:lstStyle>
          <a:p>
            <a:r>
              <a:rPr lang="en-US" dirty="0"/>
              <a:t>Pictogram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3C3730E5-61EB-7405-CC85-AB04242CDBC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785689" y="213717"/>
            <a:ext cx="428570" cy="428030"/>
          </a:xfrm>
        </p:spPr>
        <p:txBody>
          <a:bodyPr anchor="ctr"/>
          <a:lstStyle>
            <a:lvl1pPr algn="ctr">
              <a:defRPr sz="600"/>
            </a:lvl1pPr>
          </a:lstStyle>
          <a:p>
            <a:r>
              <a:rPr lang="en-US" dirty="0"/>
              <a:t>Pictogram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62C94928-6A9B-2EA7-301C-71E5F2547C8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13689" y="2428875"/>
            <a:ext cx="429760" cy="428625"/>
          </a:xfrm>
        </p:spPr>
        <p:txBody>
          <a:bodyPr anchor="ctr"/>
          <a:lstStyle>
            <a:lvl1pPr algn="ctr">
              <a:defRPr sz="600"/>
            </a:lvl1pPr>
          </a:lstStyle>
          <a:p>
            <a:r>
              <a:rPr lang="en-US" dirty="0"/>
              <a:t>Pictogram</a:t>
            </a: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2E840026-2FAF-826F-DCFD-3FF0082B082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785689" y="2428875"/>
            <a:ext cx="428570" cy="428625"/>
          </a:xfrm>
        </p:spPr>
        <p:txBody>
          <a:bodyPr anchor="ctr"/>
          <a:lstStyle>
            <a:lvl1pPr algn="ctr">
              <a:defRPr sz="600"/>
            </a:lvl1pPr>
          </a:lstStyle>
          <a:p>
            <a:r>
              <a:rPr lang="en-US" dirty="0"/>
              <a:t>Pictogram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7BB90E-D2B7-D6BA-E8F5-B16C3F57F6F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dirty="0"/>
              <a:t>2024 Leadership Acceleration Academy    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0A530A6-2F26-DA70-D0D9-6DD90453CEC1}"/>
              </a:ext>
            </a:extLst>
          </p:cNvPr>
          <p:cNvCxnSpPr/>
          <p:nvPr userDrawn="1"/>
        </p:nvCxnSpPr>
        <p:spPr bwMode="auto">
          <a:xfrm>
            <a:off x="4571405" y="213718"/>
            <a:ext cx="0" cy="4286846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C5483A0-0E31-72CE-21C3-6248FAEBC09A}"/>
              </a:ext>
            </a:extLst>
          </p:cNvPr>
          <p:cNvCxnSpPr/>
          <p:nvPr userDrawn="1"/>
        </p:nvCxnSpPr>
        <p:spPr bwMode="auto">
          <a:xfrm>
            <a:off x="213094" y="2286000"/>
            <a:ext cx="8715431" cy="0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2646559"/>
      </p:ext>
    </p:extLst>
  </p:cSld>
  <p:clrMapOvr>
    <a:masterClrMapping/>
  </p:clrMapOvr>
  <p:transition spd="med"/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, 4 stacked, small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D740D-848C-40A7-AB96-E7B74E0A8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641747"/>
            <a:ext cx="2142846" cy="853821"/>
          </a:xfrm>
        </p:spPr>
        <p:txBody>
          <a:bodyPr/>
          <a:lstStyle>
            <a:lvl1pPr>
              <a:lnSpc>
                <a:spcPct val="110000"/>
              </a:lnSpc>
              <a:defRPr sz="135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DA3BD0-C0A1-6ADF-602A-13E61E2771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5" y="4837777"/>
            <a:ext cx="282130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93A9C8C-F98C-5899-BE8B-D1A544D66C6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85689" y="213718"/>
            <a:ext cx="1857134" cy="192940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1pPr>
            <a:lvl2pPr marL="95993" indent="-95993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2pPr>
            <a:lvl3pPr marL="191986" indent="-95993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3pPr>
            <a:lvl4pPr marL="287978" indent="-95993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A62B128-D226-0D9B-89EC-51AFD07F30C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071392" y="213718"/>
            <a:ext cx="1859514" cy="192940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1pPr>
            <a:lvl2pPr marL="95993" indent="-95993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2pPr>
            <a:lvl3pPr marL="191986" indent="-95993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3pPr>
            <a:lvl4pPr marL="287978" indent="-95993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DD5CF1-28D6-74AF-B345-5911CB10D45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85689" y="2500313"/>
            <a:ext cx="1857134" cy="1857375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1pPr>
            <a:lvl2pPr marL="95993" indent="-95993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2pPr>
            <a:lvl3pPr marL="191986" indent="-95993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3pPr>
            <a:lvl4pPr marL="287978" indent="-95993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7B1C684-915C-90D4-C69F-C24979A42EF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071391" y="2500313"/>
            <a:ext cx="1857134" cy="1857375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1pPr>
            <a:lvl2pPr marL="95993" indent="-95993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2pPr>
            <a:lvl3pPr marL="191986" indent="-95993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3pPr>
            <a:lvl4pPr marL="287978" indent="-95993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D46B95-CF19-9C3F-1691-68ABF62095BE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 dirty="0"/>
              <a:t>2024 Leadership Acceleration Academy   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29EF9E2-1551-8357-22BD-8C43EF5EBE3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3095" y="213717"/>
            <a:ext cx="1858324" cy="428030"/>
          </a:xfrm>
        </p:spPr>
        <p:txBody>
          <a:bodyPr/>
          <a:lstStyle>
            <a:lvl1pPr>
              <a:defRPr sz="105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66533757"/>
      </p:ext>
    </p:extLst>
  </p:cSld>
  <p:clrMapOvr>
    <a:masterClrMapping/>
  </p:clrMapOvr>
  <p:transition spd="med"/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, 4 stacked, larg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D740D-848C-40A7-AB96-E7B74E0A8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572643"/>
            <a:ext cx="4141051" cy="853821"/>
          </a:xfrm>
        </p:spPr>
        <p:txBody>
          <a:bodyPr rIns="457200"/>
          <a:lstStyle>
            <a:lvl1pPr>
              <a:lnSpc>
                <a:spcPct val="110000"/>
              </a:lnSpc>
              <a:defRPr sz="2399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DA3BD0-C0A1-6ADF-602A-13E61E2771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5" y="4837777"/>
            <a:ext cx="282130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93A9C8C-F98C-5899-BE8B-D1A544D66C6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85689" y="213718"/>
            <a:ext cx="1857134" cy="192940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1pPr>
            <a:lvl2pPr marL="95993" indent="-95993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2pPr>
            <a:lvl3pPr marL="191986" indent="-95993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3pPr>
            <a:lvl4pPr marL="287978" indent="-95993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A62B128-D226-0D9B-89EC-51AFD07F30C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071392" y="213718"/>
            <a:ext cx="1859514" cy="192940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1pPr>
            <a:lvl2pPr marL="95993" indent="-95993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2pPr>
            <a:lvl3pPr marL="191986" indent="-95993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3pPr>
            <a:lvl4pPr marL="287978" indent="-95993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DD5CF1-28D6-74AF-B345-5911CB10D45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85689" y="2500313"/>
            <a:ext cx="1857134" cy="1857375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1pPr>
            <a:lvl2pPr marL="95993" indent="-95993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2pPr>
            <a:lvl3pPr marL="191986" indent="-95993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3pPr>
            <a:lvl4pPr marL="287978" indent="-95993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7B1C684-915C-90D4-C69F-C24979A42EF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071391" y="2500313"/>
            <a:ext cx="1857134" cy="1857375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1pPr>
            <a:lvl2pPr marL="95993" indent="-95993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2pPr>
            <a:lvl3pPr marL="191986" indent="-95993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3pPr>
            <a:lvl4pPr marL="287978" indent="-95993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D46B95-CF19-9C3F-1691-68ABF62095BE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 dirty="0"/>
              <a:t>2024 Leadership Acceleration Academy   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29EF9E2-1551-8357-22BD-8C43EF5EBE3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3095" y="213718"/>
            <a:ext cx="1858324" cy="168021"/>
          </a:xfrm>
        </p:spPr>
        <p:txBody>
          <a:bodyPr/>
          <a:lstStyle>
            <a:lvl1pPr>
              <a:defRPr sz="105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8691057"/>
      </p:ext>
    </p:extLst>
  </p:cSld>
  <p:clrMapOvr>
    <a:masterClrMapping/>
  </p:clrMapOvr>
  <p:transition spd="med"/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, 4 horizontal, small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4353C-7670-AC55-CDA3-888971A54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095" y="213717"/>
            <a:ext cx="1858324" cy="1715096"/>
          </a:xfrm>
        </p:spPr>
        <p:txBody>
          <a:bodyPr/>
          <a:lstStyle>
            <a:lvl1pPr>
              <a:lnSpc>
                <a:spcPct val="100000"/>
              </a:lnSpc>
              <a:defRPr sz="105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FDD2EFD-B47D-5B95-E333-6FEC577D1B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5" y="4837777"/>
            <a:ext cx="282130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A71C2BF-857E-B291-7D82-5920AF4A527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5475" y="2496219"/>
            <a:ext cx="1855943" cy="2004344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5993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1986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7978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257EC586-7CBB-7AC4-C2FA-85F4BA8AA03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98390" y="2500314"/>
            <a:ext cx="1855943" cy="2004344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5993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1986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7978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A0ABD1EA-F6CD-F56B-B5E1-034EEB64D6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88478" y="2500314"/>
            <a:ext cx="1855943" cy="2004344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5993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1986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7978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0F2DD97F-E181-3C33-32D8-844B57967D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71392" y="2500314"/>
            <a:ext cx="1855943" cy="2004344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5993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1986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7978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B76B22-9748-7A34-9D32-D77BB1B498E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2024 Leadership Acceleration Academy    </a:t>
            </a:r>
          </a:p>
        </p:txBody>
      </p:sp>
    </p:spTree>
    <p:extLst>
      <p:ext uri="{BB962C8B-B14F-4D97-AF65-F5344CB8AC3E}">
        <p14:creationId xmlns:p14="http://schemas.microsoft.com/office/powerpoint/2010/main" val="3236443128"/>
      </p:ext>
    </p:extLst>
  </p:cSld>
  <p:clrMapOvr>
    <a:masterClrMapping/>
  </p:clrMapOvr>
  <p:transition spd="med"/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, 4 horizontal, larg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4353C-7670-AC55-CDA3-888971A54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094" y="168021"/>
            <a:ext cx="4143431" cy="1715096"/>
          </a:xfrm>
        </p:spPr>
        <p:txBody>
          <a:bodyPr rIns="457200"/>
          <a:lstStyle>
            <a:lvl1pPr>
              <a:lnSpc>
                <a:spcPct val="100000"/>
              </a:lnSpc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FDD2EFD-B47D-5B95-E333-6FEC577D1B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5" y="4837777"/>
            <a:ext cx="282130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A71C2BF-857E-B291-7D82-5920AF4A527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5475" y="2496219"/>
            <a:ext cx="1855943" cy="2004344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5993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1986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7978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257EC586-7CBB-7AC4-C2FA-85F4BA8AA03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98390" y="2500314"/>
            <a:ext cx="1855943" cy="2004344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5993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1986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7978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A0ABD1EA-F6CD-F56B-B5E1-034EEB64D6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88478" y="2500314"/>
            <a:ext cx="1855943" cy="2004344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5993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1986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7978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0F2DD97F-E181-3C33-32D8-844B57967D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71392" y="2500314"/>
            <a:ext cx="1855943" cy="2004344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5993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1986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7978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B76B22-9748-7A34-9D32-D77BB1B498E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2024 Leadership Acceleration Academy    </a:t>
            </a:r>
          </a:p>
        </p:txBody>
      </p:sp>
    </p:spTree>
    <p:extLst>
      <p:ext uri="{BB962C8B-B14F-4D97-AF65-F5344CB8AC3E}">
        <p14:creationId xmlns:p14="http://schemas.microsoft.com/office/powerpoint/2010/main" val="1468484769"/>
      </p:ext>
    </p:extLst>
  </p:cSld>
  <p:clrMapOvr>
    <a:masterClrMapping/>
  </p:clrMapOvr>
  <p:transition spd="med"/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, 6 stacke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D740D-848C-40A7-AB96-E7B74E0A8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213717"/>
            <a:ext cx="1855943" cy="1715096"/>
          </a:xfrm>
        </p:spPr>
        <p:txBody>
          <a:bodyPr/>
          <a:lstStyle>
            <a:lvl1pPr>
              <a:lnSpc>
                <a:spcPct val="110000"/>
              </a:lnSpc>
              <a:defRPr sz="105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DA3BD0-C0A1-6ADF-602A-13E61E2771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5" y="4837777"/>
            <a:ext cx="282130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93A9C8C-F98C-5899-BE8B-D1A544D66C6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85689" y="213718"/>
            <a:ext cx="1857134" cy="192940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1pPr>
            <a:lvl2pPr marL="95993" indent="-95993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2pPr>
            <a:lvl3pPr marL="191986" indent="-95993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3pPr>
            <a:lvl4pPr marL="287978" indent="-95993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A62B128-D226-0D9B-89EC-51AFD07F30C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071392" y="213718"/>
            <a:ext cx="1859514" cy="192940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1pPr>
            <a:lvl2pPr marL="95993" indent="-95993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2pPr>
            <a:lvl3pPr marL="191986" indent="-95993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3pPr>
            <a:lvl4pPr marL="287978" indent="-95993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DD5CF1-28D6-74AF-B345-5911CB10D45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85689" y="2500313"/>
            <a:ext cx="1857134" cy="1857375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1pPr>
            <a:lvl2pPr marL="95993" indent="-95993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2pPr>
            <a:lvl3pPr marL="191986" indent="-95993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3pPr>
            <a:lvl4pPr marL="287978" indent="-95993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7B1C684-915C-90D4-C69F-C24979A42EF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071391" y="2500313"/>
            <a:ext cx="1857134" cy="1857375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1pPr>
            <a:lvl2pPr marL="95993" indent="-95993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2pPr>
            <a:lvl3pPr marL="191986" indent="-95993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3pPr>
            <a:lvl4pPr marL="287978" indent="-95993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B1D44C30-196F-B4B1-540A-E556579735D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499415" y="212598"/>
            <a:ext cx="1857134" cy="192940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1pPr>
            <a:lvl2pPr marL="95993" indent="-95993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2pPr>
            <a:lvl3pPr marL="191986" indent="-95993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3pPr>
            <a:lvl4pPr marL="287978" indent="-95993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AB1A268B-43F5-F600-93B7-6248877F5D3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499415" y="2500313"/>
            <a:ext cx="1857134" cy="1857375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1pPr>
            <a:lvl2pPr marL="95993" indent="-95993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2pPr>
            <a:lvl3pPr marL="191986" indent="-95993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3pPr>
            <a:lvl4pPr marL="287978" indent="-95993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A4BD59-9F51-7E32-8659-A763D0799EB2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 dirty="0"/>
              <a:t>2024 Leadership Acceleration Academy    </a:t>
            </a:r>
          </a:p>
        </p:txBody>
      </p:sp>
    </p:spTree>
    <p:extLst>
      <p:ext uri="{BB962C8B-B14F-4D97-AF65-F5344CB8AC3E}">
        <p14:creationId xmlns:p14="http://schemas.microsoft.com/office/powerpoint/2010/main" val="108331491"/>
      </p:ext>
    </p:extLst>
  </p:cSld>
  <p:clrMapOvr>
    <a:masterClrMapping/>
  </p:clrMapOvr>
  <p:transition spd="med"/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, 6 stacked, icon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A5819-78ED-4475-16CD-65C8A2C5E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213717"/>
            <a:ext cx="1855943" cy="1072158"/>
          </a:xfrm>
        </p:spPr>
        <p:txBody>
          <a:bodyPr/>
          <a:lstStyle>
            <a:lvl1pPr>
              <a:lnSpc>
                <a:spcPct val="110000"/>
              </a:lnSpc>
              <a:defRPr sz="105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B9E673-95F7-7EF4-87D5-476568C52D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5" y="4837777"/>
            <a:ext cx="282130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148C06-F3C6-0E95-A225-29F730DD158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99987" y="500062"/>
            <a:ext cx="1856538" cy="1428750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1pPr>
            <a:lvl2pPr marL="82280" indent="-82280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2pPr>
            <a:lvl3pPr marL="164559" indent="-82280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3pPr>
            <a:lvl4pPr marL="246839" indent="-82280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81FD5E03-A007-B728-4616-E05622A43A3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785689" y="500062"/>
            <a:ext cx="1857134" cy="1428750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1pPr>
            <a:lvl2pPr marL="82280" indent="-82280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2pPr>
            <a:lvl3pPr marL="164559" indent="-82280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3pPr>
            <a:lvl4pPr marL="246839" indent="-82280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EEC06719-7195-BBE7-0154-56A039A4B3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71392" y="500062"/>
            <a:ext cx="1857134" cy="1428750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1pPr>
            <a:lvl2pPr marL="82280" indent="-82280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2pPr>
            <a:lvl3pPr marL="164559" indent="-82280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3pPr>
            <a:lvl4pPr marL="246839" indent="-82280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2704E464-B0E0-CDD0-B14B-FA6386285A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99987" y="2786063"/>
            <a:ext cx="1856538" cy="1428750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1pPr>
            <a:lvl2pPr marL="82280" indent="-82280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2pPr>
            <a:lvl3pPr marL="164559" indent="-82280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3pPr>
            <a:lvl4pPr marL="246839" indent="-82280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96B64B8-6DA8-8704-DD30-37587B3E682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85690" y="2786063"/>
            <a:ext cx="1856538" cy="1422256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1pPr>
            <a:lvl2pPr marL="82280" indent="-82280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2pPr>
            <a:lvl3pPr marL="164559" indent="-82280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3pPr>
            <a:lvl4pPr marL="246839" indent="-82280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AF965C82-A0A6-A670-C10A-6073DD3549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071392" y="2786063"/>
            <a:ext cx="1857134" cy="1428750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1pPr>
            <a:lvl2pPr marL="82280" indent="-82280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2pPr>
            <a:lvl3pPr marL="164559" indent="-82280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3pPr>
            <a:lvl4pPr marL="246839" indent="-82280"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DD1F0C48-79E5-E356-43FC-0FCF2DE89A2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499987" y="205979"/>
            <a:ext cx="150857" cy="151210"/>
          </a:xfrm>
        </p:spPr>
        <p:txBody>
          <a:bodyPr/>
          <a:lstStyle>
            <a:lvl1pPr>
              <a:defRPr sz="525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7" name="Picture Placeholder 15">
            <a:extLst>
              <a:ext uri="{FF2B5EF4-FFF2-40B4-BE49-F238E27FC236}">
                <a16:creationId xmlns:a16="http://schemas.microsoft.com/office/drawing/2014/main" id="{18E9E323-0756-7849-8F52-19C58A517BD5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785690" y="205979"/>
            <a:ext cx="150857" cy="151210"/>
          </a:xfrm>
        </p:spPr>
        <p:txBody>
          <a:bodyPr/>
          <a:lstStyle>
            <a:lvl1pPr>
              <a:defRPr sz="525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8" name="Picture Placeholder 15">
            <a:extLst>
              <a:ext uri="{FF2B5EF4-FFF2-40B4-BE49-F238E27FC236}">
                <a16:creationId xmlns:a16="http://schemas.microsoft.com/office/drawing/2014/main" id="{7C3BFFDB-5499-B3D7-98B2-1ABDA7D5C9D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071392" y="205979"/>
            <a:ext cx="150857" cy="151210"/>
          </a:xfrm>
        </p:spPr>
        <p:txBody>
          <a:bodyPr/>
          <a:lstStyle>
            <a:lvl1pPr>
              <a:defRPr sz="525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9" name="Picture Placeholder 15">
            <a:extLst>
              <a:ext uri="{FF2B5EF4-FFF2-40B4-BE49-F238E27FC236}">
                <a16:creationId xmlns:a16="http://schemas.microsoft.com/office/drawing/2014/main" id="{C00295A2-8D30-455D-EBB9-FA7A46791936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2499987" y="2510487"/>
            <a:ext cx="150857" cy="151210"/>
          </a:xfrm>
        </p:spPr>
        <p:txBody>
          <a:bodyPr/>
          <a:lstStyle>
            <a:lvl1pPr>
              <a:defRPr sz="525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0" name="Picture Placeholder 15">
            <a:extLst>
              <a:ext uri="{FF2B5EF4-FFF2-40B4-BE49-F238E27FC236}">
                <a16:creationId xmlns:a16="http://schemas.microsoft.com/office/drawing/2014/main" id="{F30F0F2C-CA19-3A79-4375-EB8A00FA887C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785690" y="2510487"/>
            <a:ext cx="150857" cy="151210"/>
          </a:xfrm>
        </p:spPr>
        <p:txBody>
          <a:bodyPr/>
          <a:lstStyle>
            <a:lvl1pPr>
              <a:defRPr sz="525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1" name="Picture Placeholder 15">
            <a:extLst>
              <a:ext uri="{FF2B5EF4-FFF2-40B4-BE49-F238E27FC236}">
                <a16:creationId xmlns:a16="http://schemas.microsoft.com/office/drawing/2014/main" id="{9354D8C6-F61D-3FC1-07F8-FEE730E2D7A8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7071392" y="2510487"/>
            <a:ext cx="150857" cy="151210"/>
          </a:xfrm>
        </p:spPr>
        <p:txBody>
          <a:bodyPr/>
          <a:lstStyle>
            <a:lvl1pPr>
              <a:defRPr sz="525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A430D6-E733-E611-E1EF-A795D0B0362A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 dirty="0"/>
              <a:t>2024 Leadership Acceleration Academy    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52CDB94-BA57-B58F-95F0-D406FE34BB40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285703" y="2286000"/>
            <a:ext cx="6645203" cy="0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5CBE6E3-0E18-8A57-578D-D314948AF14F}"/>
              </a:ext>
            </a:extLst>
          </p:cNvPr>
          <p:cNvCxnSpPr/>
          <p:nvPr userDrawn="1"/>
        </p:nvCxnSpPr>
        <p:spPr bwMode="auto">
          <a:xfrm>
            <a:off x="2285702" y="213718"/>
            <a:ext cx="0" cy="4286846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7200B05-7E36-4E03-3739-0BA983764616}"/>
              </a:ext>
            </a:extLst>
          </p:cNvPr>
          <p:cNvCxnSpPr/>
          <p:nvPr userDrawn="1"/>
        </p:nvCxnSpPr>
        <p:spPr bwMode="auto">
          <a:xfrm>
            <a:off x="6857108" y="213718"/>
            <a:ext cx="0" cy="4286846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52FF3B59-8BBA-8C99-9D4D-743723E434FC}"/>
              </a:ext>
            </a:extLst>
          </p:cNvPr>
          <p:cNvCxnSpPr/>
          <p:nvPr userDrawn="1"/>
        </p:nvCxnSpPr>
        <p:spPr bwMode="auto">
          <a:xfrm>
            <a:off x="4570262" y="212598"/>
            <a:ext cx="0" cy="4286846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5808634"/>
      </p:ext>
    </p:extLst>
  </p:cSld>
  <p:clrMapOvr>
    <a:masterClrMapping/>
  </p:clrMapOvr>
  <p:transition spd="med"/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, 6 stacked, alternate, larg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3E52F-EEA1-D56F-5E7A-C1983151D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6" y="168022"/>
            <a:ext cx="4139264" cy="1279922"/>
          </a:xfrm>
        </p:spPr>
        <p:txBody>
          <a:bodyPr rIns="457200"/>
          <a:lstStyle>
            <a:lvl1pPr>
              <a:lnSpc>
                <a:spcPct val="100000"/>
              </a:lnSpc>
              <a:defRPr sz="2399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EDFF798-3B8E-1F19-EBBE-BEB74231299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5" y="4837777"/>
            <a:ext cx="282130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534223-A15F-A9E6-C7FA-95FFDF117A5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785689" y="213717"/>
            <a:ext cx="1857134" cy="1857971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5993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1986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7978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C1675E3B-BB72-1CF2-CC6C-1977AEAF592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73773" y="213717"/>
            <a:ext cx="1857134" cy="1857971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5993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1986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7978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9258F0BD-A5CC-CECC-5230-86FB175FD6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85689" y="2500312"/>
            <a:ext cx="1857134" cy="1857971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5993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1986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7978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D9573D61-18CF-FC91-A019-041D3206DAE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073773" y="2500312"/>
            <a:ext cx="1857134" cy="1857971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5993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1986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7978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75681CC4-265E-A18C-1C70-60E527BC624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1903" y="2500312"/>
            <a:ext cx="1857134" cy="1857971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5993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1986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7978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8D234ED4-217E-BF9B-FDEE-0BE07F831ED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499987" y="2500312"/>
            <a:ext cx="1857134" cy="1857971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5993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1986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7978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A5ACE3-ACF8-D072-E98D-B30BD47D0818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 dirty="0"/>
              <a:t>2024 Leadership Acceleration Academy    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F455E69-0B51-1D31-E569-651079398D33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15475" y="2286000"/>
            <a:ext cx="8715431" cy="0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4C560F4-CB2D-6B04-588B-57BB4D4E6DC3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285702" y="2286000"/>
            <a:ext cx="0" cy="2214563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87B78A1-A315-98D3-1692-18AAAF4C6002}"/>
              </a:ext>
            </a:extLst>
          </p:cNvPr>
          <p:cNvCxnSpPr/>
          <p:nvPr userDrawn="1"/>
        </p:nvCxnSpPr>
        <p:spPr bwMode="auto">
          <a:xfrm>
            <a:off x="6857108" y="213718"/>
            <a:ext cx="0" cy="4286846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764036E-86AB-0893-B72B-200B84A6BCFD}"/>
              </a:ext>
            </a:extLst>
          </p:cNvPr>
          <p:cNvCxnSpPr/>
          <p:nvPr userDrawn="1"/>
        </p:nvCxnSpPr>
        <p:spPr bwMode="auto">
          <a:xfrm>
            <a:off x="4570262" y="212598"/>
            <a:ext cx="0" cy="4286846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2197558"/>
      </p:ext>
    </p:extLst>
  </p:cSld>
  <p:clrMapOvr>
    <a:masterClrMapping/>
  </p:clrMapOvr>
  <p:transition spd="med"/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, 6 stacked, alternate, small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3E52F-EEA1-D56F-5E7A-C1983151D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213717"/>
            <a:ext cx="1855943" cy="1279922"/>
          </a:xfrm>
        </p:spPr>
        <p:txBody>
          <a:bodyPr rIns="0"/>
          <a:lstStyle>
            <a:lvl1pPr>
              <a:lnSpc>
                <a:spcPct val="110000"/>
              </a:lnSpc>
              <a:defRPr sz="135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EDFF798-3B8E-1F19-EBBE-BEB74231299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5" y="4837777"/>
            <a:ext cx="282130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534223-A15F-A9E6-C7FA-95FFDF117A5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785689" y="213717"/>
            <a:ext cx="1857134" cy="1857971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5993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1986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7978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C1675E3B-BB72-1CF2-CC6C-1977AEAF592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73773" y="213717"/>
            <a:ext cx="1857134" cy="1857971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5993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1986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7978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9258F0BD-A5CC-CECC-5230-86FB175FD6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85689" y="2500312"/>
            <a:ext cx="1857134" cy="1857971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5993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1986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7978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D9573D61-18CF-FC91-A019-041D3206DAE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073773" y="2500312"/>
            <a:ext cx="1857134" cy="1857971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5993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1986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7978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75681CC4-265E-A18C-1C70-60E527BC624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1903" y="2500312"/>
            <a:ext cx="1857134" cy="1857971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5993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1986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7978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8D234ED4-217E-BF9B-FDEE-0BE07F831ED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499987" y="2500312"/>
            <a:ext cx="1857134" cy="1857971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5993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1986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7978" indent="-95993"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A5ACE3-ACF8-D072-E98D-B30BD47D0818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 dirty="0"/>
              <a:t>2024 Leadership Acceleration Academy    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F455E69-0B51-1D31-E569-651079398D33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15475" y="2286000"/>
            <a:ext cx="8715431" cy="0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4C560F4-CB2D-6B04-588B-57BB4D4E6DC3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285702" y="2286000"/>
            <a:ext cx="0" cy="2214563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87B78A1-A315-98D3-1692-18AAAF4C6002}"/>
              </a:ext>
            </a:extLst>
          </p:cNvPr>
          <p:cNvCxnSpPr/>
          <p:nvPr userDrawn="1"/>
        </p:nvCxnSpPr>
        <p:spPr bwMode="auto">
          <a:xfrm>
            <a:off x="6857108" y="213718"/>
            <a:ext cx="0" cy="4286846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764036E-86AB-0893-B72B-200B84A6BCFD}"/>
              </a:ext>
            </a:extLst>
          </p:cNvPr>
          <p:cNvCxnSpPr/>
          <p:nvPr userDrawn="1"/>
        </p:nvCxnSpPr>
        <p:spPr bwMode="auto">
          <a:xfrm>
            <a:off x="4570262" y="212598"/>
            <a:ext cx="0" cy="4286846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5619687"/>
      </p:ext>
    </p:extLst>
  </p:cSld>
  <p:clrMapOvr>
    <a:masterClrMapping/>
  </p:clrMapOvr>
  <p:transition spd="med"/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or imagery, half, inse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D0BFE-82FD-94B0-E6D9-A9096777C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213717"/>
            <a:ext cx="1855943" cy="572096"/>
          </a:xfrm>
        </p:spPr>
        <p:txBody>
          <a:bodyPr/>
          <a:lstStyle>
            <a:lvl1pPr>
              <a:lnSpc>
                <a:spcPct val="110000"/>
              </a:lnSpc>
              <a:defRPr sz="105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75B039-5865-7356-B725-0FF3C8F73E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5" y="4837777"/>
            <a:ext cx="282130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8FE37E5-0FED-B2B2-3150-F02A8956CD3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3095" y="1285875"/>
            <a:ext cx="1858324" cy="3214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5993" indent="-95993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1986" indent="-95993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7978" indent="-95993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88F00625-4E10-D884-2256-56B294B4BA8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99987" y="1285875"/>
            <a:ext cx="1856538" cy="3214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5993" indent="-95993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1986" indent="-95993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7978" indent="-95993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77F84A-1700-568D-FF6C-C74EAF713E1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dirty="0"/>
              <a:t>2024 Leadership Acceleration Academy    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3525DFF-EC8A-8C67-14A3-80DE024D87E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785690" y="213717"/>
            <a:ext cx="4142836" cy="4715471"/>
          </a:xfrm>
          <a:solidFill>
            <a:srgbClr val="E0E0E0"/>
          </a:solidFill>
        </p:spPr>
        <p:txBody>
          <a:bodyPr anchor="ctr"/>
          <a:lstStyle>
            <a:lvl1pPr algn="ctr">
              <a:defRPr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Place imagery here</a:t>
            </a:r>
          </a:p>
        </p:txBody>
      </p:sp>
    </p:spTree>
    <p:extLst>
      <p:ext uri="{BB962C8B-B14F-4D97-AF65-F5344CB8AC3E}">
        <p14:creationId xmlns:p14="http://schemas.microsoft.com/office/powerpoint/2010/main" val="1467647319"/>
      </p:ext>
    </p:extLst>
  </p:cSld>
  <p:clrMapOvr>
    <a:masterClrMapping/>
  </p:clrMapOvr>
  <p:transition spd="med"/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or imagery, 3/4, blee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D0BFE-82FD-94B0-E6D9-A9096777C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213717"/>
            <a:ext cx="1855943" cy="572096"/>
          </a:xfrm>
        </p:spPr>
        <p:txBody>
          <a:bodyPr/>
          <a:lstStyle>
            <a:lvl1pPr>
              <a:lnSpc>
                <a:spcPct val="110000"/>
              </a:lnSpc>
              <a:defRPr sz="105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75B039-5865-7356-B725-0FF3C8F73E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5" y="4837777"/>
            <a:ext cx="282130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559113-A66F-B148-0A73-FD8B5C2B023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2024 Leadership Acceleration Academy   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5EDE688-75EF-DA04-F0B3-24F53FFC6BA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3095" y="1285875"/>
            <a:ext cx="1858324" cy="3214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5993" indent="-95993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1986" indent="-95993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7978" indent="-95993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DE390102-FDF4-C834-3F45-02B57A70ADB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285702" y="0"/>
            <a:ext cx="6858298" cy="5143500"/>
          </a:xfrm>
          <a:solidFill>
            <a:srgbClr val="E0E0E0"/>
          </a:solidFill>
        </p:spPr>
        <p:txBody>
          <a:bodyPr anchor="ctr"/>
          <a:lstStyle>
            <a:lvl1pPr algn="ctr">
              <a:defRPr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Place imagery here</a:t>
            </a:r>
          </a:p>
        </p:txBody>
      </p:sp>
    </p:spTree>
    <p:extLst>
      <p:ext uri="{BB962C8B-B14F-4D97-AF65-F5344CB8AC3E}">
        <p14:creationId xmlns:p14="http://schemas.microsoft.com/office/powerpoint/2010/main" val="1246156393"/>
      </p:ext>
    </p:extLst>
  </p:cSld>
  <p:clrMapOvr>
    <a:masterClrMapping/>
  </p:clrMapOvr>
  <p:transition spd="med"/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or imagery, 3/4, inse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D0BFE-82FD-94B0-E6D9-A9096777C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213717"/>
            <a:ext cx="1855943" cy="572096"/>
          </a:xfrm>
        </p:spPr>
        <p:txBody>
          <a:bodyPr/>
          <a:lstStyle>
            <a:lvl1pPr>
              <a:lnSpc>
                <a:spcPct val="110000"/>
              </a:lnSpc>
              <a:defRPr sz="105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75B039-5865-7356-B725-0FF3C8F73E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5" y="4837777"/>
            <a:ext cx="282130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8FE37E5-0FED-B2B2-3150-F02A8956CD3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3095" y="1285875"/>
            <a:ext cx="1858324" cy="3214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5993" indent="-95993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1986" indent="-95993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7978" indent="-95993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8C6A11-84D9-C1BA-F3C9-2E9D1A288B2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dirty="0"/>
              <a:t>2024 Leadership Acceleration Academy    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C70703B-65B6-4B78-8B7C-73857A06C3A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499988" y="211932"/>
            <a:ext cx="6430919" cy="4717256"/>
          </a:xfrm>
          <a:solidFill>
            <a:srgbClr val="E0E0E0"/>
          </a:solidFill>
        </p:spPr>
        <p:txBody>
          <a:bodyPr anchor="ctr"/>
          <a:lstStyle>
            <a:lvl1pPr algn="ctr">
              <a:defRPr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Place imagery here</a:t>
            </a:r>
          </a:p>
        </p:txBody>
      </p:sp>
    </p:spTree>
    <p:extLst>
      <p:ext uri="{BB962C8B-B14F-4D97-AF65-F5344CB8AC3E}">
        <p14:creationId xmlns:p14="http://schemas.microsoft.com/office/powerpoint/2010/main" val="3281217132"/>
      </p:ext>
    </p:extLst>
  </p:cSld>
  <p:clrMapOvr>
    <a:masterClrMapping/>
  </p:clrMapOvr>
  <p:transition spd="med"/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or imagery, blee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0C9F466-AC9D-B311-5655-93E326ED59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5" y="4837777"/>
            <a:ext cx="282130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6679120-DB81-97FD-CD5A-00DC1F5E665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9144000" cy="5143500"/>
          </a:xfrm>
          <a:solidFill>
            <a:srgbClr val="E0E0E0"/>
          </a:solidFill>
        </p:spPr>
        <p:txBody>
          <a:bodyPr anchor="ctr"/>
          <a:lstStyle>
            <a:lvl1pPr algn="ctr">
              <a:defRPr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Place imagery here</a:t>
            </a:r>
          </a:p>
        </p:txBody>
      </p:sp>
    </p:spTree>
    <p:extLst>
      <p:ext uri="{BB962C8B-B14F-4D97-AF65-F5344CB8AC3E}">
        <p14:creationId xmlns:p14="http://schemas.microsoft.com/office/powerpoint/2010/main" val="29043854"/>
      </p:ext>
    </p:extLst>
  </p:cSld>
  <p:clrMapOvr>
    <a:masterClrMapping/>
  </p:clrMapOvr>
  <p:transition spd="med"/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or imagery, inse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0C9F466-AC9D-B311-5655-93E326ED59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5" y="4837777"/>
            <a:ext cx="282130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4239CCE-9A38-90E1-F860-FF40FBDA240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13094" y="213718"/>
            <a:ext cx="8715431" cy="4717851"/>
          </a:xfrm>
          <a:solidFill>
            <a:srgbClr val="E0E0E0"/>
          </a:solidFill>
        </p:spPr>
        <p:txBody>
          <a:bodyPr anchor="ctr"/>
          <a:lstStyle>
            <a:lvl1pPr algn="ctr">
              <a:defRPr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Place imagery here</a:t>
            </a:r>
          </a:p>
        </p:txBody>
      </p:sp>
    </p:spTree>
    <p:extLst>
      <p:ext uri="{BB962C8B-B14F-4D97-AF65-F5344CB8AC3E}">
        <p14:creationId xmlns:p14="http://schemas.microsoft.com/office/powerpoint/2010/main" val="470751081"/>
      </p:ext>
    </p:extLst>
  </p:cSld>
  <p:clrMapOvr>
    <a:masterClrMapping/>
  </p:clrMapOvr>
  <p:transition spd="med"/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s, profiles, contributor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D0BFE-82FD-94B0-E6D9-A9096777C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213717"/>
            <a:ext cx="1855943" cy="572096"/>
          </a:xfrm>
        </p:spPr>
        <p:txBody>
          <a:bodyPr/>
          <a:lstStyle>
            <a:lvl1pPr>
              <a:lnSpc>
                <a:spcPct val="110000"/>
              </a:lnSpc>
              <a:defRPr sz="105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75B039-5865-7356-B725-0FF3C8F73E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5" y="4837777"/>
            <a:ext cx="282130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B8510EE-4140-AEDB-B7AB-EF1D4B72D2A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13095" y="2295525"/>
            <a:ext cx="927376" cy="928688"/>
          </a:xfrm>
          <a:solidFill>
            <a:srgbClr val="E0E0E0"/>
          </a:solidFill>
        </p:spPr>
        <p:txBody>
          <a:bodyPr anchor="ctr"/>
          <a:lstStyle>
            <a:lvl1pPr marL="0" marR="0" indent="0" algn="ctr" defTabSz="914217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accent5"/>
                </a:solidFill>
              </a:defRPr>
            </a:lvl1pPr>
          </a:lstStyle>
          <a:p>
            <a:pPr marL="0" marR="0" lvl="0" indent="0" algn="ctr" defTabSz="914217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Place imagery here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26F49A0-96BE-0B44-B1C8-17D765B10B3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85708" y="2295525"/>
            <a:ext cx="2140465" cy="928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5993" indent="-95993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1986" indent="-95993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7978" indent="-95993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3F048335-9A0B-2C1F-47A6-67051F20075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13095" y="3571875"/>
            <a:ext cx="927376" cy="928688"/>
          </a:xfrm>
          <a:solidFill>
            <a:srgbClr val="E0E0E0"/>
          </a:solidFill>
        </p:spPr>
        <p:txBody>
          <a:bodyPr anchor="ctr"/>
          <a:lstStyle>
            <a:lvl1pPr marL="0" marR="0" indent="0" algn="ctr" defTabSz="914217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accent5"/>
                </a:solidFill>
              </a:defRPr>
            </a:lvl1pPr>
          </a:lstStyle>
          <a:p>
            <a:pPr marL="0" marR="0" lvl="0" indent="0" algn="ctr" defTabSz="914217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Place imagery here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D4772377-8015-4C99-7ED3-E4475C524D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85708" y="3571876"/>
            <a:ext cx="2140465" cy="928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5993" indent="-95993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1986" indent="-95993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7978" indent="-95993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D83A84-CCD3-C297-7314-225B96D47D6A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dirty="0"/>
              <a:t>2024 Leadership Acceleration Academy    </a:t>
            </a:r>
          </a:p>
        </p:txBody>
      </p:sp>
      <p:sp>
        <p:nvSpPr>
          <p:cNvPr id="17" name="Picture Placeholder 7">
            <a:extLst>
              <a:ext uri="{FF2B5EF4-FFF2-40B4-BE49-F238E27FC236}">
                <a16:creationId xmlns:a16="http://schemas.microsoft.com/office/drawing/2014/main" id="{E889D859-F4A1-3E97-F05E-8D134A25B9F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213095" y="1000125"/>
            <a:ext cx="927376" cy="928688"/>
          </a:xfrm>
          <a:solidFill>
            <a:srgbClr val="E0E0E0"/>
          </a:solidFill>
        </p:spPr>
        <p:txBody>
          <a:bodyPr anchor="ctr"/>
          <a:lstStyle>
            <a:lvl1pPr algn="ctr">
              <a:defRPr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Place imagery here</a:t>
            </a: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31D025A0-5106-DFB0-90B1-8B366B78913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285708" y="1000125"/>
            <a:ext cx="2140465" cy="928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5993" indent="-95993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1986" indent="-95993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7978" indent="-95993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9" name="Picture Placeholder 7">
            <a:extLst>
              <a:ext uri="{FF2B5EF4-FFF2-40B4-BE49-F238E27FC236}">
                <a16:creationId xmlns:a16="http://schemas.microsoft.com/office/drawing/2014/main" id="{A33F8C74-1D30-FEA9-4F3C-636531C86142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783309" y="2295525"/>
            <a:ext cx="927376" cy="928688"/>
          </a:xfrm>
          <a:solidFill>
            <a:srgbClr val="E0E0E0"/>
          </a:solidFill>
        </p:spPr>
        <p:txBody>
          <a:bodyPr anchor="ctr"/>
          <a:lstStyle>
            <a:lvl1pPr marL="0" marR="0" indent="0" algn="ctr" defTabSz="914217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accent5"/>
                </a:solidFill>
              </a:defRPr>
            </a:lvl1pPr>
          </a:lstStyle>
          <a:p>
            <a:pPr marL="0" marR="0" lvl="0" indent="0" algn="ctr" defTabSz="914217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Place imagery here</a:t>
            </a:r>
          </a:p>
        </p:txBody>
      </p:sp>
      <p:sp>
        <p:nvSpPr>
          <p:cNvPr id="20" name="Text Placeholder 9">
            <a:extLst>
              <a:ext uri="{FF2B5EF4-FFF2-40B4-BE49-F238E27FC236}">
                <a16:creationId xmlns:a16="http://schemas.microsoft.com/office/drawing/2014/main" id="{A52D1EA1-405F-7875-BAB9-B258776E146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855922" y="2295525"/>
            <a:ext cx="2140465" cy="928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5993" indent="-95993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1986" indent="-95993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7978" indent="-95993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1" name="Picture Placeholder 7">
            <a:extLst>
              <a:ext uri="{FF2B5EF4-FFF2-40B4-BE49-F238E27FC236}">
                <a16:creationId xmlns:a16="http://schemas.microsoft.com/office/drawing/2014/main" id="{2E690121-61A1-708E-E5B8-5B65A668E628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4783309" y="3571875"/>
            <a:ext cx="927376" cy="928688"/>
          </a:xfrm>
          <a:solidFill>
            <a:srgbClr val="E0E0E0"/>
          </a:solidFill>
        </p:spPr>
        <p:txBody>
          <a:bodyPr anchor="ctr"/>
          <a:lstStyle>
            <a:lvl1pPr marL="0" marR="0" indent="0" algn="ctr" defTabSz="914217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accent5"/>
                </a:solidFill>
              </a:defRPr>
            </a:lvl1pPr>
          </a:lstStyle>
          <a:p>
            <a:pPr marL="0" marR="0" lvl="0" indent="0" algn="ctr" defTabSz="914217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Place imagery here</a:t>
            </a:r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73849969-24A3-113A-C58E-4A4B0FB29BA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855922" y="3571876"/>
            <a:ext cx="2140465" cy="928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5993" indent="-95993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1986" indent="-95993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7978" indent="-95993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3" name="Picture Placeholder 7">
            <a:extLst>
              <a:ext uri="{FF2B5EF4-FFF2-40B4-BE49-F238E27FC236}">
                <a16:creationId xmlns:a16="http://schemas.microsoft.com/office/drawing/2014/main" id="{F94AC7E0-2DC4-5DEB-8E1E-2F27996F98E6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4783309" y="1000125"/>
            <a:ext cx="927376" cy="928688"/>
          </a:xfrm>
          <a:solidFill>
            <a:srgbClr val="E0E0E0"/>
          </a:solidFill>
        </p:spPr>
        <p:txBody>
          <a:bodyPr anchor="ctr"/>
          <a:lstStyle>
            <a:lvl1pPr marL="0" marR="0" indent="0" algn="ctr" defTabSz="914217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accent5"/>
                </a:solidFill>
              </a:defRPr>
            </a:lvl1pPr>
          </a:lstStyle>
          <a:p>
            <a:pPr marL="0" marR="0" lvl="0" indent="0" algn="ctr" defTabSz="914217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Place imagery here</a:t>
            </a:r>
          </a:p>
        </p:txBody>
      </p:sp>
      <p:sp>
        <p:nvSpPr>
          <p:cNvPr id="24" name="Text Placeholder 9">
            <a:extLst>
              <a:ext uri="{FF2B5EF4-FFF2-40B4-BE49-F238E27FC236}">
                <a16:creationId xmlns:a16="http://schemas.microsoft.com/office/drawing/2014/main" id="{3E3566C7-C728-77B2-2A34-BBB83D482F5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855922" y="1000125"/>
            <a:ext cx="2140465" cy="92868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1pPr>
            <a:lvl2pPr marL="95993" indent="-95993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2pPr>
            <a:lvl3pPr marL="191986" indent="-95993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3pPr>
            <a:lvl4pPr marL="287978" indent="-95993"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059641764"/>
      </p:ext>
    </p:extLst>
  </p:cSld>
  <p:clrMapOvr>
    <a:masterClrMapping/>
  </p:clrMapOvr>
  <p:transition spd="med"/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D0BFE-82FD-94B0-E6D9-A9096777C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213717"/>
            <a:ext cx="1855943" cy="1715096"/>
          </a:xfrm>
        </p:spPr>
        <p:txBody>
          <a:bodyPr/>
          <a:lstStyle>
            <a:lvl1pPr>
              <a:lnSpc>
                <a:spcPct val="110000"/>
              </a:lnSpc>
              <a:defRPr sz="105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75B039-5865-7356-B725-0FF3C8F73E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5" y="4837777"/>
            <a:ext cx="282130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B3D8D357-75A1-F4FD-F531-380CF7DE4340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2499987" y="213718"/>
            <a:ext cx="6428538" cy="4286846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table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8A8EE3-1224-3A4B-8A9E-611D8DCF629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2024 Leadership Acceleration Academy    </a:t>
            </a:r>
          </a:p>
        </p:txBody>
      </p:sp>
    </p:spTree>
    <p:extLst>
      <p:ext uri="{BB962C8B-B14F-4D97-AF65-F5344CB8AC3E}">
        <p14:creationId xmlns:p14="http://schemas.microsoft.com/office/powerpoint/2010/main" val="1110509066"/>
      </p:ext>
    </p:extLst>
  </p:cSld>
  <p:clrMapOvr>
    <a:masterClrMapping/>
  </p:clrMapOvr>
  <p:transition spd="med"/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D0BFE-82FD-94B0-E6D9-A9096777C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213717"/>
            <a:ext cx="1855943" cy="572096"/>
          </a:xfrm>
        </p:spPr>
        <p:txBody>
          <a:bodyPr/>
          <a:lstStyle>
            <a:lvl1pPr>
              <a:lnSpc>
                <a:spcPct val="110000"/>
              </a:lnSpc>
              <a:defRPr sz="105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75B039-5865-7356-B725-0FF3C8F73E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5" y="4837777"/>
            <a:ext cx="282130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559113-A66F-B148-0A73-FD8B5C2B023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2024 Leadership Acceleration Academy    </a:t>
            </a:r>
          </a:p>
        </p:txBody>
      </p:sp>
    </p:spTree>
    <p:extLst>
      <p:ext uri="{BB962C8B-B14F-4D97-AF65-F5344CB8AC3E}">
        <p14:creationId xmlns:p14="http://schemas.microsoft.com/office/powerpoint/2010/main" val="2987753965"/>
      </p:ext>
    </p:extLst>
  </p:cSld>
  <p:clrMapOvr>
    <a:masterClrMapping/>
  </p:clrMapOvr>
  <p:transition spd="med"/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gal disclaimer, one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6B28863-5461-63E4-5E4C-381DE7E84E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5" y="4837777"/>
            <a:ext cx="282130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B717A5-5D28-36C3-250F-93E0C68721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3095" y="213717"/>
            <a:ext cx="1858324" cy="1072158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2399"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2399"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2399"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sz="2399"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2399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3FF5DC1-E283-8AC5-8620-93647430318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71391" y="213718"/>
            <a:ext cx="1857134" cy="4286846"/>
          </a:xfrm>
        </p:spPr>
        <p:txBody>
          <a:bodyPr/>
          <a:lstStyle>
            <a:lvl1pPr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 marL="54853" indent="-54853"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 marL="109706" indent="-54853"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 marL="164559" indent="-54853"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5pPr>
          </a:lstStyle>
          <a:p>
            <a:r>
              <a:rPr lang="en-US" dirty="0"/>
              <a:t>Copy and paste appropriate legal disclaimer text from one of the three options in the PDF guidance deck, found on pages 22-24. Always use the proper legal disclaimer for your presentation audience.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4A6E1A4-1881-81E9-2BBE-BC4DBFE11A0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/>
              <a:t>2024 Leadership Acceleration Academy    </a:t>
            </a:r>
          </a:p>
        </p:txBody>
      </p:sp>
    </p:spTree>
    <p:extLst>
      <p:ext uri="{BB962C8B-B14F-4D97-AF65-F5344CB8AC3E}">
        <p14:creationId xmlns:p14="http://schemas.microsoft.com/office/powerpoint/2010/main" val="4025048588"/>
      </p:ext>
    </p:extLst>
  </p:cSld>
  <p:clrMapOvr>
    <a:masterClrMapping/>
  </p:clrMapOvr>
  <p:transition spd="med"/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gal disclaimer, two column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6B28863-5461-63E4-5E4C-381DE7E84E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46395" y="4837777"/>
            <a:ext cx="282130" cy="9233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B717A5-5D28-36C3-250F-93E0C68721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3095" y="213717"/>
            <a:ext cx="1858324" cy="1072158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2399"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2399"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2399"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sz="2399"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2399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3FF5DC1-E283-8AC5-8620-93647430318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71391" y="213718"/>
            <a:ext cx="1857134" cy="4286846"/>
          </a:xfrm>
        </p:spPr>
        <p:txBody>
          <a:bodyPr/>
          <a:lstStyle>
            <a:lvl1pPr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 marL="54853" indent="-54853"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 marL="109706" indent="-54853"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 marL="164559" indent="-54853"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5pPr>
          </a:lstStyle>
          <a:p>
            <a:r>
              <a:rPr lang="en-US" dirty="0"/>
              <a:t>Copy and paste appropriate legal disclaimer text from one of the three options in the PDF guidance deck, found on pages 22-24. Always use the proper legal disclaimer for your presentation audience.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4A6E1A4-1881-81E9-2BBE-BC4DBFE11A0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/>
              <a:t>2024 Leadership Acceleration Academy    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54E531DA-4051-706E-065B-21A0391415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85689" y="213718"/>
            <a:ext cx="1857134" cy="4286846"/>
          </a:xfrm>
        </p:spPr>
        <p:txBody>
          <a:bodyPr/>
          <a:lstStyle>
            <a:lvl1pPr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  <a:lvl2pPr marL="54853" indent="-54853"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2pPr>
            <a:lvl3pPr marL="109706" indent="-54853"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3pPr>
            <a:lvl4pPr marL="164559" indent="-54853"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4pPr>
            <a:lvl5pPr>
              <a:lnSpc>
                <a:spcPct val="120000"/>
              </a:lnSpc>
              <a:spcBef>
                <a:spcPts val="0"/>
              </a:spcBef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5pPr>
          </a:lstStyle>
          <a:p>
            <a:r>
              <a:rPr lang="en-US" dirty="0"/>
              <a:t>Copy and paste appropriate legal disclaimer text from one of the three options in the PDF guidance deck, found on pages 22-24. Always use the proper legal disclaimer for your presentation audience.</a:t>
            </a:r>
          </a:p>
        </p:txBody>
      </p:sp>
    </p:spTree>
    <p:extLst>
      <p:ext uri="{BB962C8B-B14F-4D97-AF65-F5344CB8AC3E}">
        <p14:creationId xmlns:p14="http://schemas.microsoft.com/office/powerpoint/2010/main" val="2698754807"/>
      </p:ext>
    </p:extLst>
  </p:cSld>
  <p:clrMapOvr>
    <a:masterClrMapping/>
  </p:clrMapOvr>
  <p:transition spd="med"/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7060FE5-C047-4041-AB41-F553D2847E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31771" y="2319802"/>
            <a:ext cx="1295993" cy="517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929104"/>
      </p:ext>
    </p:extLst>
  </p:cSld>
  <p:clrMapOvr>
    <a:masterClrMapping/>
  </p:clrMapOvr>
  <p:transition spd="med"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2022 IBM Corporation</a:t>
            </a:r>
            <a:endParaRPr lang="en-US" dirty="0"/>
          </a:p>
        </p:txBody>
      </p:sp>
      <p:sp>
        <p:nvSpPr>
          <p:cNvPr id="4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8F489D8-7488-8D42-855B-EFE8E1A56C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18844" y="2311149"/>
            <a:ext cx="1306316" cy="521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697380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6" name="Picture"/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393813" y="4705253"/>
            <a:ext cx="521587" cy="208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756664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,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5294B2E-D14F-AA48-8098-37C0747481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26" y="457"/>
            <a:ext cx="9133548" cy="5142585"/>
          </a:xfrm>
          <a:prstGeom prst="rect">
            <a:avLst/>
          </a:prstGeom>
        </p:spPr>
      </p:pic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0" name="Picture">
            <a:extLst>
              <a:ext uri="{FF2B5EF4-FFF2-40B4-BE49-F238E27FC236}">
                <a16:creationId xmlns:a16="http://schemas.microsoft.com/office/drawing/2014/main" id="{AF27D010-9F2C-E24B-9425-1712E900993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393813" y="4705253"/>
            <a:ext cx="521587" cy="208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690638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,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5294B2E-D14F-AA48-8098-37C0747481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26" y="457"/>
            <a:ext cx="9133548" cy="5142584"/>
          </a:xfrm>
          <a:prstGeom prst="rect">
            <a:avLst/>
          </a:prstGeom>
        </p:spPr>
      </p:pic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9" name="Picture">
            <a:extLst>
              <a:ext uri="{FF2B5EF4-FFF2-40B4-BE49-F238E27FC236}">
                <a16:creationId xmlns:a16="http://schemas.microsoft.com/office/drawing/2014/main" id="{F7EA8AAE-0BDE-7D4C-B52A-496FD9C298D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393813" y="4705253"/>
            <a:ext cx="521587" cy="208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990315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, im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5294B2E-D14F-AA48-8098-37C0747481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27" y="457"/>
            <a:ext cx="9133546" cy="5142584"/>
          </a:xfrm>
          <a:prstGeom prst="rect">
            <a:avLst/>
          </a:prstGeom>
        </p:spPr>
      </p:pic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9" name="Picture">
            <a:extLst>
              <a:ext uri="{FF2B5EF4-FFF2-40B4-BE49-F238E27FC236}">
                <a16:creationId xmlns:a16="http://schemas.microsoft.com/office/drawing/2014/main" id="{2F8C8987-724F-6B47-A6B9-8E11DF00B81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393813" y="4705253"/>
            <a:ext cx="521587" cy="208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749876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, imag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5294B2E-D14F-AA48-8098-37C0747481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27" y="457"/>
            <a:ext cx="9133546" cy="5142583"/>
          </a:xfrm>
          <a:prstGeom prst="rect">
            <a:avLst/>
          </a:prstGeom>
        </p:spPr>
      </p:pic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9" name="Picture">
            <a:extLst>
              <a:ext uri="{FF2B5EF4-FFF2-40B4-BE49-F238E27FC236}">
                <a16:creationId xmlns:a16="http://schemas.microsoft.com/office/drawing/2014/main" id="{7B48B5CA-5BC1-8844-81E1-24543A8F2C9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393813" y="4705253"/>
            <a:ext cx="521587" cy="208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179362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, imag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9596131-38DE-3A44-BE82-CDD2A17098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8470"/>
          </a:xfrm>
          <a:prstGeom prst="rect">
            <a:avLst/>
          </a:prstGeom>
        </p:spPr>
      </p:pic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"/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393813" y="4705253"/>
            <a:ext cx="521587" cy="208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534278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, imag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36EA217-D975-DE4B-A991-B3A7FEFBAC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1187" y="3810"/>
            <a:ext cx="9128406" cy="5139690"/>
          </a:xfrm>
          <a:prstGeom prst="rect">
            <a:avLst/>
          </a:prstGeom>
        </p:spPr>
      </p:pic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9" name="Picture">
            <a:extLst>
              <a:ext uri="{FF2B5EF4-FFF2-40B4-BE49-F238E27FC236}">
                <a16:creationId xmlns:a16="http://schemas.microsoft.com/office/drawing/2014/main" id="{9FC9FB8B-2D23-D949-963B-B1200DEDE83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393813" y="4705253"/>
            <a:ext cx="521587" cy="208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90635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, imag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5294B2E-D14F-AA48-8098-37C0747481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27" y="457"/>
            <a:ext cx="9133545" cy="5142583"/>
          </a:xfrm>
          <a:prstGeom prst="rect">
            <a:avLst/>
          </a:prstGeom>
        </p:spPr>
      </p:pic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9" name="Picture">
            <a:extLst>
              <a:ext uri="{FF2B5EF4-FFF2-40B4-BE49-F238E27FC236}">
                <a16:creationId xmlns:a16="http://schemas.microsoft.com/office/drawing/2014/main" id="{14C6F24E-1E96-144E-A44F-8124FE9D9BA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393813" y="4705253"/>
            <a:ext cx="521587" cy="208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256224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, imag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5294B2E-D14F-AA48-8098-37C0747481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227" y="457"/>
            <a:ext cx="9133545" cy="5142582"/>
          </a:xfrm>
          <a:prstGeom prst="rect">
            <a:avLst/>
          </a:prstGeom>
        </p:spPr>
      </p:pic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9" name="Picture">
            <a:extLst>
              <a:ext uri="{FF2B5EF4-FFF2-40B4-BE49-F238E27FC236}">
                <a16:creationId xmlns:a16="http://schemas.microsoft.com/office/drawing/2014/main" id="{BE20C7ED-E83C-DE49-B49C-6FE6E39CB33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393813" y="4705253"/>
            <a:ext cx="521587" cy="208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356675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624637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10312" y="201168"/>
            <a:ext cx="4142232" cy="8001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219456" y="1243584"/>
            <a:ext cx="4123944" cy="3252216"/>
          </a:xfrm>
        </p:spPr>
        <p:txBody>
          <a:bodyPr/>
          <a:lstStyle>
            <a:lvl1pPr>
              <a:spcBef>
                <a:spcPts val="0"/>
              </a:spcBef>
              <a:defRPr>
                <a:solidFill>
                  <a:schemeClr val="accent2"/>
                </a:solidFill>
              </a:defRPr>
            </a:lvl1pPr>
            <a:lvl2pPr marL="0" indent="0">
              <a:spcBef>
                <a:spcPts val="0"/>
              </a:spcBef>
              <a:buNone/>
              <a:defRPr>
                <a:solidFill>
                  <a:schemeClr val="accent2"/>
                </a:solidFill>
              </a:defRPr>
            </a:lvl2pPr>
            <a:lvl3pPr marL="201615" indent="0">
              <a:buNone/>
              <a:defRPr/>
            </a:lvl3pPr>
            <a:lvl4pPr marL="434981" indent="0">
              <a:buNone/>
              <a:defRPr/>
            </a:lvl4pPr>
            <a:lvl5pPr marL="631833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4791456" y="1243584"/>
            <a:ext cx="4123944" cy="3252216"/>
          </a:xfrm>
        </p:spPr>
        <p:txBody>
          <a:bodyPr/>
          <a:lstStyle>
            <a:lvl1pPr>
              <a:spcBef>
                <a:spcPts val="0"/>
              </a:spcBef>
              <a:defRPr>
                <a:solidFill>
                  <a:schemeClr val="accent2"/>
                </a:solidFill>
              </a:defRPr>
            </a:lvl1pPr>
            <a:lvl2pPr marL="0" indent="0">
              <a:spcBef>
                <a:spcPts val="0"/>
              </a:spcBef>
              <a:buNone/>
              <a:defRPr>
                <a:solidFill>
                  <a:schemeClr val="accent2"/>
                </a:solidFill>
              </a:defRPr>
            </a:lvl2pPr>
            <a:lvl3pPr marL="201615" indent="0">
              <a:buNone/>
              <a:defRPr/>
            </a:lvl3pPr>
            <a:lvl4pPr marL="434981" indent="0">
              <a:buNone/>
              <a:defRPr/>
            </a:lvl4pPr>
            <a:lvl5pPr marL="631833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817224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19456" y="219456"/>
            <a:ext cx="4133088" cy="804672"/>
          </a:xfrm>
        </p:spPr>
        <p:txBody>
          <a:bodyPr/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"/>
          <p:cNvSpPr>
            <a:spLocks noGrp="1"/>
          </p:cNvSpPr>
          <p:nvPr>
            <p:ph type="body" sz="quarter" idx="12"/>
          </p:nvPr>
        </p:nvSpPr>
        <p:spPr>
          <a:xfrm>
            <a:off x="137160" y="1133856"/>
            <a:ext cx="4206240" cy="3361944"/>
          </a:xfrm>
        </p:spPr>
        <p:txBody>
          <a:bodyPr/>
          <a:lstStyle>
            <a:lvl1pPr>
              <a:lnSpc>
                <a:spcPct val="90000"/>
              </a:lnSpc>
              <a:defRPr sz="9600" b="0" i="0">
                <a:solidFill>
                  <a:schemeClr val="accent2"/>
                </a:solidFill>
                <a:latin typeface="IBM Plex Sans Light" panose="020B040305020300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3733527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19456" y="219456"/>
            <a:ext cx="4133088" cy="804672"/>
          </a:xfrm>
        </p:spPr>
        <p:txBody>
          <a:bodyPr/>
          <a:lstStyle>
            <a:lvl1pPr>
              <a:defRPr sz="1600" b="0" i="0">
                <a:solidFill>
                  <a:schemeClr val="accent2"/>
                </a:solidFill>
                <a:latin typeface="IBM Plex Sans Light" panose="020B040305020300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"/>
          <p:cNvSpPr>
            <a:spLocks noGrp="1"/>
          </p:cNvSpPr>
          <p:nvPr>
            <p:ph type="body" sz="quarter" idx="12"/>
          </p:nvPr>
        </p:nvSpPr>
        <p:spPr>
          <a:xfrm>
            <a:off x="137160" y="1133856"/>
            <a:ext cx="4206240" cy="3361944"/>
          </a:xfrm>
        </p:spPr>
        <p:txBody>
          <a:bodyPr/>
          <a:lstStyle>
            <a:lvl1pPr>
              <a:lnSpc>
                <a:spcPct val="90000"/>
              </a:lnSpc>
              <a:defRPr sz="9600" b="0" i="0">
                <a:solidFill>
                  <a:schemeClr val="accent2"/>
                </a:solidFill>
                <a:latin typeface="IBM Plex Sans Light" panose="020B040305020300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Picture Placeholder"/>
          <p:cNvSpPr>
            <a:spLocks noGrp="1"/>
          </p:cNvSpPr>
          <p:nvPr>
            <p:ph type="pic" sz="quarter" idx="13"/>
          </p:nvPr>
        </p:nvSpPr>
        <p:spPr>
          <a:xfrm>
            <a:off x="4572000" y="0"/>
            <a:ext cx="4572000" cy="5143500"/>
          </a:xfrm>
        </p:spPr>
        <p:txBody>
          <a:bodyPr lIns="91440" tIns="91440" rIns="91440" bIns="91440"/>
          <a:lstStyle>
            <a:lvl1pPr>
              <a:defRPr b="0" i="0" baseline="0">
                <a:solidFill>
                  <a:schemeClr val="tx1"/>
                </a:solidFill>
                <a:latin typeface="IBM Plex Sans Light" panose="020B0403050203000203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2269459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137161" y="91440"/>
            <a:ext cx="8778172" cy="4404360"/>
          </a:xfrm>
        </p:spPr>
        <p:txBody>
          <a:bodyPr/>
          <a:lstStyle>
            <a:lvl1pPr>
              <a:defRPr sz="9600" b="0" i="0">
                <a:solidFill>
                  <a:schemeClr val="accent2"/>
                </a:solidFill>
                <a:latin typeface="IBM Plex Sans Light" panose="020B040305020300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673030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10313" y="201168"/>
            <a:ext cx="5562535" cy="4294632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180857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10312" y="201168"/>
            <a:ext cx="4142232" cy="42946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"/>
          <p:cNvSpPr>
            <a:spLocks noGrp="1"/>
          </p:cNvSpPr>
          <p:nvPr>
            <p:ph type="body" sz="quarter" idx="12"/>
          </p:nvPr>
        </p:nvSpPr>
        <p:spPr>
          <a:xfrm>
            <a:off x="4791456" y="201168"/>
            <a:ext cx="4123944" cy="42946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8897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10312" y="201168"/>
            <a:ext cx="4142232" cy="80467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219456" y="1243584"/>
            <a:ext cx="4123944" cy="325221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4791457" y="1243584"/>
            <a:ext cx="4123876" cy="325221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289152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10312" y="201168"/>
            <a:ext cx="4142232" cy="80467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"/>
          <p:cNvSpPr>
            <a:spLocks noGrp="1"/>
          </p:cNvSpPr>
          <p:nvPr>
            <p:ph sz="quarter" idx="13"/>
          </p:nvPr>
        </p:nvSpPr>
        <p:spPr>
          <a:xfrm>
            <a:off x="210312" y="1216152"/>
            <a:ext cx="4142232" cy="3279648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"/>
          <p:cNvSpPr>
            <a:spLocks noGrp="1"/>
          </p:cNvSpPr>
          <p:nvPr>
            <p:ph type="body" sz="quarter" idx="12"/>
          </p:nvPr>
        </p:nvSpPr>
        <p:spPr>
          <a:xfrm>
            <a:off x="4791456" y="1243584"/>
            <a:ext cx="4123944" cy="325221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16292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10312" y="201168"/>
            <a:ext cx="4142232" cy="80467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219456" y="1243584"/>
            <a:ext cx="1837944" cy="325221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2505456" y="1243584"/>
            <a:ext cx="1837944" cy="325221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791456" y="1243584"/>
            <a:ext cx="1837944" cy="325221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7077456" y="1243584"/>
            <a:ext cx="1837944" cy="325221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3808439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10312" y="201168"/>
            <a:ext cx="4142232" cy="80467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"/>
          <p:cNvSpPr>
            <a:spLocks noGrp="1"/>
          </p:cNvSpPr>
          <p:nvPr>
            <p:ph type="body" sz="quarter" idx="13"/>
          </p:nvPr>
        </p:nvSpPr>
        <p:spPr>
          <a:xfrm>
            <a:off x="219456" y="1243584"/>
            <a:ext cx="4123944" cy="325221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Picture Placeholder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 lIns="91440" tIns="91440" rIns="91440" bIns="9144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141477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10312" y="201168"/>
            <a:ext cx="4142232" cy="42946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4791456" y="201168"/>
            <a:ext cx="1837944" cy="42946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7077456" y="201168"/>
            <a:ext cx="1837944" cy="42946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5652564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(split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10313" y="201168"/>
            <a:ext cx="4142164" cy="42946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Black rectangle">
            <a:extLst>
              <a:ext uri="{FF2B5EF4-FFF2-40B4-BE49-F238E27FC236}">
                <a16:creationId xmlns:a16="http://schemas.microsoft.com/office/drawing/2014/main" id="{612CE115-19C6-174D-97D1-85AD78D8BE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tx2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b="0" i="0" dirty="0">
              <a:solidFill>
                <a:schemeClr val="tx1"/>
              </a:solidFill>
              <a:latin typeface="IBM Plex Sans Light" panose="020B0503050203000203" pitchFamily="34" charset="0"/>
              <a:cs typeface="IBM Plex Sans Light"/>
            </a:endParaRPr>
          </a:p>
        </p:txBody>
      </p:sp>
      <p:sp>
        <p:nvSpPr>
          <p:cNvPr id="6" name="Text Placeholder"/>
          <p:cNvSpPr>
            <a:spLocks noGrp="1"/>
          </p:cNvSpPr>
          <p:nvPr>
            <p:ph type="body" sz="quarter" idx="12"/>
          </p:nvPr>
        </p:nvSpPr>
        <p:spPr>
          <a:xfrm>
            <a:off x="4791456" y="201168"/>
            <a:ext cx="4123944" cy="4294632"/>
          </a:xfrm>
        </p:spPr>
        <p:txBody>
          <a:bodyPr/>
          <a:lstStyle>
            <a:lvl1pPr>
              <a:buClr>
                <a:srgbClr val="001141"/>
              </a:buClr>
              <a:defRPr>
                <a:solidFill>
                  <a:schemeClr val="tx1"/>
                </a:solidFill>
              </a:defRPr>
            </a:lvl1pPr>
            <a:lvl2pPr>
              <a:buClr>
                <a:srgbClr val="001141"/>
              </a:buClr>
              <a:defRPr>
                <a:solidFill>
                  <a:schemeClr val="tx1"/>
                </a:solidFill>
              </a:defRPr>
            </a:lvl2pPr>
            <a:lvl3pPr>
              <a:buClr>
                <a:srgbClr val="001141"/>
              </a:buClr>
              <a:defRPr>
                <a:solidFill>
                  <a:schemeClr val="tx1"/>
                </a:solidFill>
              </a:defRPr>
            </a:lvl3pPr>
            <a:lvl4pPr>
              <a:buClr>
                <a:srgbClr val="001141"/>
              </a:buClr>
              <a:defRPr>
                <a:solidFill>
                  <a:schemeClr val="tx1"/>
                </a:solidFill>
              </a:defRPr>
            </a:lvl4pPr>
            <a:lvl5pPr>
              <a:buClr>
                <a:srgbClr val="00114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6957343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10312" y="201168"/>
            <a:ext cx="4142232" cy="42946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Picture Placeholder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 lIns="91440" tIns="91440" rIns="91440" bIns="9144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310956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10312" y="201168"/>
            <a:ext cx="4142232" cy="42946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719480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10312" y="201168"/>
            <a:ext cx="4142232" cy="80467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1808930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10312" y="201168"/>
            <a:ext cx="4142232" cy="80467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"/>
          <p:cNvSpPr>
            <a:spLocks noGrp="1"/>
          </p:cNvSpPr>
          <p:nvPr>
            <p:ph type="body" sz="quarter" idx="13"/>
          </p:nvPr>
        </p:nvSpPr>
        <p:spPr>
          <a:xfrm>
            <a:off x="219456" y="1243584"/>
            <a:ext cx="4123944" cy="325221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1"/>
          <p:cNvSpPr>
            <a:spLocks noGrp="1"/>
          </p:cNvSpPr>
          <p:nvPr>
            <p:ph sz="quarter" idx="17"/>
          </p:nvPr>
        </p:nvSpPr>
        <p:spPr>
          <a:xfrm>
            <a:off x="4572000" y="0"/>
            <a:ext cx="2286000" cy="2571750"/>
          </a:xfrm>
          <a:noFill/>
          <a:ln>
            <a:noFill/>
          </a:ln>
        </p:spPr>
        <p:txBody>
          <a:bodyPr lIns="219456" tIns="201168" rIns="228600" bIns="228600"/>
          <a:lstStyle>
            <a:lvl1pPr>
              <a:defRPr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8"/>
          </p:nvPr>
        </p:nvSpPr>
        <p:spPr>
          <a:xfrm>
            <a:off x="6858000" y="0"/>
            <a:ext cx="2286000" cy="2571750"/>
          </a:xfrm>
          <a:noFill/>
          <a:ln>
            <a:noFill/>
          </a:ln>
        </p:spPr>
        <p:txBody>
          <a:bodyPr lIns="219456" tIns="201168" rIns="228600" bIns="228600"/>
          <a:lstStyle>
            <a:lvl1pPr>
              <a:defRPr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9"/>
          </p:nvPr>
        </p:nvSpPr>
        <p:spPr>
          <a:xfrm>
            <a:off x="4572000" y="2570163"/>
            <a:ext cx="4572000" cy="2573337"/>
          </a:xfrm>
          <a:noFill/>
          <a:ln>
            <a:noFill/>
          </a:ln>
        </p:spPr>
        <p:txBody>
          <a:bodyPr lIns="219456" tIns="201168" rIns="228600" bIns="228600"/>
          <a:lstStyle>
            <a:lvl1pPr>
              <a:defRPr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9AF558B-7F9E-D94C-91DC-907B299967CF}"/>
              </a:ext>
            </a:extLst>
          </p:cNvPr>
          <p:cNvCxnSpPr/>
          <p:nvPr userDrawn="1"/>
        </p:nvCxnSpPr>
        <p:spPr bwMode="auto">
          <a:xfrm flipV="1">
            <a:off x="4572000" y="234950"/>
            <a:ext cx="0" cy="4260850"/>
          </a:xfrm>
          <a:prstGeom prst="line">
            <a:avLst/>
          </a:prstGeom>
          <a:ln w="3175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13EAF49-221E-8B43-8D20-D58F4F885163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6854434" y="234951"/>
            <a:ext cx="0" cy="2116909"/>
          </a:xfrm>
          <a:prstGeom prst="line">
            <a:avLst/>
          </a:prstGeom>
          <a:ln w="3175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F54D63C-09D4-6A49-B605-D1076B01100F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4792362" y="2570163"/>
            <a:ext cx="4114801" cy="0"/>
          </a:xfrm>
          <a:prstGeom prst="line">
            <a:avLst/>
          </a:prstGeom>
          <a:ln w="3175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1979965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0" y="-1"/>
            <a:ext cx="4572000" cy="2571751"/>
          </a:xfrm>
          <a:noFill/>
        </p:spPr>
        <p:txBody>
          <a:bodyPr lIns="210312" tIns="201168" rIns="228600" bIns="22860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7"/>
          </p:nvPr>
        </p:nvSpPr>
        <p:spPr>
          <a:xfrm>
            <a:off x="4572000" y="0"/>
            <a:ext cx="2286000" cy="2571750"/>
          </a:xfrm>
          <a:noFill/>
          <a:ln>
            <a:noFill/>
          </a:ln>
        </p:spPr>
        <p:txBody>
          <a:bodyPr lIns="219456" tIns="201168" rIns="228600" bIns="22860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quarter" idx="18"/>
          </p:nvPr>
        </p:nvSpPr>
        <p:spPr>
          <a:xfrm>
            <a:off x="6858000" y="0"/>
            <a:ext cx="2286000" cy="2571750"/>
          </a:xfrm>
          <a:noFill/>
          <a:ln>
            <a:noFill/>
          </a:ln>
        </p:spPr>
        <p:txBody>
          <a:bodyPr lIns="219456" tIns="201168" rIns="228600" bIns="22860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quarter" idx="20"/>
          </p:nvPr>
        </p:nvSpPr>
        <p:spPr>
          <a:xfrm>
            <a:off x="0" y="2570163"/>
            <a:ext cx="4572000" cy="2573337"/>
          </a:xfrm>
          <a:noFill/>
        </p:spPr>
        <p:txBody>
          <a:bodyPr lIns="219456" tIns="201168" rIns="228600" bIns="22860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4"/>
          <p:cNvSpPr>
            <a:spLocks noGrp="1"/>
          </p:cNvSpPr>
          <p:nvPr>
            <p:ph sz="quarter" idx="19"/>
          </p:nvPr>
        </p:nvSpPr>
        <p:spPr>
          <a:xfrm>
            <a:off x="4572000" y="2570163"/>
            <a:ext cx="4572000" cy="2573337"/>
          </a:xfrm>
          <a:noFill/>
          <a:ln>
            <a:noFill/>
          </a:ln>
        </p:spPr>
        <p:txBody>
          <a:bodyPr lIns="219456" tIns="201168" rIns="228600" bIns="22860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7703589-7433-EC4D-BE5D-6575D7E7166A}"/>
              </a:ext>
            </a:extLst>
          </p:cNvPr>
          <p:cNvCxnSpPr/>
          <p:nvPr userDrawn="1"/>
        </p:nvCxnSpPr>
        <p:spPr bwMode="auto">
          <a:xfrm flipV="1">
            <a:off x="4572000" y="234950"/>
            <a:ext cx="0" cy="4260850"/>
          </a:xfrm>
          <a:prstGeom prst="line">
            <a:avLst/>
          </a:prstGeom>
          <a:ln w="3175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18C1B72-1958-D34C-A6E7-456FA9B0FC99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28600" y="2566988"/>
            <a:ext cx="4114801" cy="0"/>
          </a:xfrm>
          <a:prstGeom prst="line">
            <a:avLst/>
          </a:prstGeom>
          <a:ln w="3175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06980A7-369F-8B4C-8947-FB084B5C4D9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4792362" y="2566988"/>
            <a:ext cx="4114801" cy="0"/>
          </a:xfrm>
          <a:prstGeom prst="line">
            <a:avLst/>
          </a:prstGeom>
          <a:ln w="3175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255AABD-2874-C04C-A3C5-21D11C371163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6855768" y="234951"/>
            <a:ext cx="0" cy="2116909"/>
          </a:xfrm>
          <a:prstGeom prst="line">
            <a:avLst/>
          </a:prstGeom>
          <a:ln w="3175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7849788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569463"/>
          </a:xfrm>
          <a:noFill/>
        </p:spPr>
        <p:txBody>
          <a:bodyPr lIns="182880" tIns="164592" rIns="228600" bIns="228600"/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Content Placeholder 1"/>
          <p:cNvSpPr>
            <a:spLocks noGrp="1"/>
          </p:cNvSpPr>
          <p:nvPr>
            <p:ph sz="quarter" idx="20"/>
          </p:nvPr>
        </p:nvSpPr>
        <p:spPr>
          <a:xfrm>
            <a:off x="0" y="2570163"/>
            <a:ext cx="2286000" cy="2573337"/>
          </a:xfrm>
          <a:noFill/>
        </p:spPr>
        <p:txBody>
          <a:bodyPr lIns="219456" tIns="201168" rIns="228600" bIns="22860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9"/>
          </p:nvPr>
        </p:nvSpPr>
        <p:spPr>
          <a:xfrm>
            <a:off x="2286001" y="2570163"/>
            <a:ext cx="2286000" cy="2573337"/>
          </a:xfrm>
          <a:noFill/>
          <a:ln>
            <a:noFill/>
          </a:ln>
        </p:spPr>
        <p:txBody>
          <a:bodyPr lIns="219456" tIns="201168" rIns="228600" bIns="22860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quarter" idx="17"/>
          </p:nvPr>
        </p:nvSpPr>
        <p:spPr>
          <a:xfrm>
            <a:off x="4572000" y="2570162"/>
            <a:ext cx="2286000" cy="2573338"/>
          </a:xfrm>
          <a:noFill/>
          <a:ln>
            <a:noFill/>
          </a:ln>
        </p:spPr>
        <p:txBody>
          <a:bodyPr lIns="219456" tIns="201168" rIns="228600" bIns="22860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4"/>
          <p:cNvSpPr>
            <a:spLocks noGrp="1"/>
          </p:cNvSpPr>
          <p:nvPr>
            <p:ph sz="quarter" idx="18"/>
          </p:nvPr>
        </p:nvSpPr>
        <p:spPr>
          <a:xfrm>
            <a:off x="6858000" y="2570162"/>
            <a:ext cx="2286000" cy="2573338"/>
          </a:xfrm>
          <a:noFill/>
          <a:ln>
            <a:noFill/>
          </a:ln>
        </p:spPr>
        <p:txBody>
          <a:bodyPr lIns="219456" tIns="201168" rIns="228600" bIns="22860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8320A1C-9D4D-2642-8A60-4D7502759E0A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2286000" y="2791641"/>
            <a:ext cx="0" cy="1704159"/>
          </a:xfrm>
          <a:prstGeom prst="line">
            <a:avLst/>
          </a:prstGeom>
          <a:ln w="3175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51D6F0D-CE7A-AD49-AE36-D798DDFEB592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4572000" y="2791641"/>
            <a:ext cx="0" cy="1704159"/>
          </a:xfrm>
          <a:prstGeom prst="line">
            <a:avLst/>
          </a:prstGeom>
          <a:ln w="3175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E4FA535-4023-394A-90AB-A2087397CBB3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6858000" y="2791641"/>
            <a:ext cx="0" cy="1704159"/>
          </a:xfrm>
          <a:prstGeom prst="line">
            <a:avLst/>
          </a:prstGeom>
          <a:ln w="3175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7EB495F-72F9-774E-A3C3-3B24D9E37D7D}"/>
              </a:ext>
            </a:extLst>
          </p:cNvPr>
          <p:cNvCxnSpPr/>
          <p:nvPr userDrawn="1"/>
        </p:nvCxnSpPr>
        <p:spPr bwMode="auto">
          <a:xfrm>
            <a:off x="228600" y="2571750"/>
            <a:ext cx="8686800" cy="0"/>
          </a:xfrm>
          <a:prstGeom prst="line">
            <a:avLst/>
          </a:prstGeom>
          <a:ln w="3175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6237673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gray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76350"/>
          </a:xfrm>
          <a:solidFill>
            <a:schemeClr val="tx2"/>
          </a:solidFill>
        </p:spPr>
        <p:txBody>
          <a:bodyPr lIns="210312" tIns="201168" rIns="228600" bIns="22860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"/>
          <p:cNvSpPr>
            <a:spLocks noGrp="1"/>
          </p:cNvSpPr>
          <p:nvPr>
            <p:ph type="pic" sz="quarter" idx="12"/>
          </p:nvPr>
        </p:nvSpPr>
        <p:spPr>
          <a:xfrm>
            <a:off x="0" y="1276350"/>
            <a:ext cx="9144000" cy="3867150"/>
          </a:xfrm>
        </p:spPr>
        <p:txBody>
          <a:bodyPr lIns="91440" tIns="91440" rIns="91440" bIns="9144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513190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(gray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5148072"/>
          </a:xfrm>
        </p:spPr>
        <p:txBody>
          <a:bodyPr lIns="91440" tIns="91440" rIns="91440" bIns="9144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ext Placeholder"/>
          <p:cNvSpPr>
            <a:spLocks noGrp="1"/>
          </p:cNvSpPr>
          <p:nvPr>
            <p:ph type="body" sz="quarter" idx="12"/>
          </p:nvPr>
        </p:nvSpPr>
        <p:spPr>
          <a:xfrm>
            <a:off x="-3" y="2571750"/>
            <a:ext cx="2286003" cy="2571750"/>
          </a:xfrm>
          <a:solidFill>
            <a:schemeClr val="tx2"/>
          </a:solidFill>
        </p:spPr>
        <p:txBody>
          <a:bodyPr lIns="219456" tIns="201168" rIns="228600" bIns="228600"/>
          <a:lstStyle>
            <a:lvl1pPr>
              <a:buClr>
                <a:srgbClr val="001141"/>
              </a:buClr>
              <a:defRPr>
                <a:solidFill>
                  <a:schemeClr val="tx1"/>
                </a:solidFill>
              </a:defRPr>
            </a:lvl1pPr>
            <a:lvl2pPr>
              <a:buClr>
                <a:srgbClr val="001141"/>
              </a:buClr>
              <a:defRPr sz="1000">
                <a:solidFill>
                  <a:schemeClr val="tx1"/>
                </a:solidFill>
              </a:defRPr>
            </a:lvl2pPr>
            <a:lvl3pPr>
              <a:buClr>
                <a:srgbClr val="001141"/>
              </a:buClr>
              <a:defRPr sz="1000">
                <a:solidFill>
                  <a:schemeClr val="tx1"/>
                </a:solidFill>
              </a:defRPr>
            </a:lvl3pPr>
            <a:lvl4pPr>
              <a:buClr>
                <a:srgbClr val="001141"/>
              </a:buClr>
              <a:defRPr sz="1000">
                <a:solidFill>
                  <a:schemeClr val="tx1"/>
                </a:solidFill>
              </a:defRPr>
            </a:lvl4pPr>
            <a:lvl5pPr>
              <a:buClr>
                <a:srgbClr val="001141"/>
              </a:buClr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925741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"/>
          <p:cNvSpPr>
            <a:spLocks noGrp="1"/>
          </p:cNvSpPr>
          <p:nvPr>
            <p:ph sz="quarter" idx="12"/>
          </p:nvPr>
        </p:nvSpPr>
        <p:spPr>
          <a:xfrm>
            <a:off x="0" y="0"/>
            <a:ext cx="2286000" cy="5148072"/>
          </a:xfrm>
          <a:noFill/>
        </p:spPr>
        <p:txBody>
          <a:bodyPr lIns="219456" tIns="201168" rIns="228600" bIns="228600"/>
          <a:lstStyle>
            <a:lvl1pPr>
              <a:buClr>
                <a:srgbClr val="001141"/>
              </a:buClr>
              <a:defRPr>
                <a:solidFill>
                  <a:schemeClr val="tx1"/>
                </a:solidFill>
              </a:defRPr>
            </a:lvl1pPr>
            <a:lvl2pPr>
              <a:buClr>
                <a:srgbClr val="001141"/>
              </a:buClr>
              <a:defRPr>
                <a:solidFill>
                  <a:schemeClr val="tx1"/>
                </a:solidFill>
              </a:defRPr>
            </a:lvl2pPr>
            <a:lvl3pPr>
              <a:buClr>
                <a:srgbClr val="001141"/>
              </a:buClr>
              <a:defRPr>
                <a:solidFill>
                  <a:schemeClr val="tx1"/>
                </a:solidFill>
              </a:defRPr>
            </a:lvl3pPr>
            <a:lvl4pPr>
              <a:buClr>
                <a:srgbClr val="001141"/>
              </a:buClr>
              <a:defRPr>
                <a:solidFill>
                  <a:schemeClr val="tx1"/>
                </a:solidFill>
              </a:defRPr>
            </a:lvl4pPr>
            <a:lvl5pPr>
              <a:buClr>
                <a:srgbClr val="00114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sz="quarter" idx="13"/>
          </p:nvPr>
        </p:nvSpPr>
        <p:spPr>
          <a:xfrm>
            <a:off x="2286000" y="0"/>
            <a:ext cx="2286000" cy="5148072"/>
          </a:xfrm>
          <a:noFill/>
        </p:spPr>
        <p:txBody>
          <a:bodyPr lIns="219456" tIns="201168" rIns="228600" bIns="228600"/>
          <a:lstStyle>
            <a:lvl1pPr>
              <a:buClr>
                <a:srgbClr val="001141"/>
              </a:buClr>
              <a:defRPr>
                <a:solidFill>
                  <a:schemeClr val="tx1"/>
                </a:solidFill>
              </a:defRPr>
            </a:lvl1pPr>
            <a:lvl2pPr>
              <a:buClr>
                <a:srgbClr val="001141"/>
              </a:buClr>
              <a:defRPr>
                <a:solidFill>
                  <a:schemeClr val="tx1"/>
                </a:solidFill>
              </a:defRPr>
            </a:lvl2pPr>
            <a:lvl3pPr>
              <a:buClr>
                <a:srgbClr val="001141"/>
              </a:buClr>
              <a:defRPr>
                <a:solidFill>
                  <a:schemeClr val="tx1"/>
                </a:solidFill>
              </a:defRPr>
            </a:lvl3pPr>
            <a:lvl4pPr>
              <a:buClr>
                <a:srgbClr val="001141"/>
              </a:buClr>
              <a:defRPr>
                <a:solidFill>
                  <a:schemeClr val="tx1"/>
                </a:solidFill>
              </a:defRPr>
            </a:lvl4pPr>
            <a:lvl5pPr>
              <a:buClr>
                <a:srgbClr val="00114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3"/>
          <p:cNvSpPr>
            <a:spLocks noGrp="1"/>
          </p:cNvSpPr>
          <p:nvPr>
            <p:ph sz="quarter" idx="14"/>
          </p:nvPr>
        </p:nvSpPr>
        <p:spPr>
          <a:xfrm>
            <a:off x="4572000" y="0"/>
            <a:ext cx="2286000" cy="5148072"/>
          </a:xfrm>
          <a:noFill/>
        </p:spPr>
        <p:txBody>
          <a:bodyPr lIns="219456" tIns="201168" rIns="228600" bIns="228600"/>
          <a:lstStyle>
            <a:lvl1pPr>
              <a:buClr>
                <a:srgbClr val="001141"/>
              </a:buClr>
              <a:defRPr>
                <a:solidFill>
                  <a:schemeClr val="tx1"/>
                </a:solidFill>
              </a:defRPr>
            </a:lvl1pPr>
            <a:lvl2pPr>
              <a:buClr>
                <a:srgbClr val="001141"/>
              </a:buClr>
              <a:defRPr>
                <a:solidFill>
                  <a:schemeClr val="tx1"/>
                </a:solidFill>
              </a:defRPr>
            </a:lvl2pPr>
            <a:lvl3pPr>
              <a:buClr>
                <a:srgbClr val="001141"/>
              </a:buClr>
              <a:defRPr>
                <a:solidFill>
                  <a:schemeClr val="tx1"/>
                </a:solidFill>
              </a:defRPr>
            </a:lvl3pPr>
            <a:lvl4pPr>
              <a:buClr>
                <a:srgbClr val="001141"/>
              </a:buClr>
              <a:defRPr>
                <a:solidFill>
                  <a:schemeClr val="tx1"/>
                </a:solidFill>
              </a:defRPr>
            </a:lvl4pPr>
            <a:lvl5pPr>
              <a:buClr>
                <a:srgbClr val="00114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Content Placeholder 4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5148072"/>
          </a:xfrm>
          <a:noFill/>
        </p:spPr>
        <p:txBody>
          <a:bodyPr lIns="219456" tIns="201168" rIns="228600" bIns="228600"/>
          <a:lstStyle>
            <a:lvl1pPr>
              <a:buClr>
                <a:srgbClr val="001141"/>
              </a:buClr>
              <a:defRPr>
                <a:solidFill>
                  <a:schemeClr val="tx1"/>
                </a:solidFill>
              </a:defRPr>
            </a:lvl1pPr>
            <a:lvl2pPr>
              <a:buClr>
                <a:srgbClr val="001141"/>
              </a:buClr>
              <a:defRPr>
                <a:solidFill>
                  <a:schemeClr val="tx1"/>
                </a:solidFill>
              </a:defRPr>
            </a:lvl2pPr>
            <a:lvl3pPr>
              <a:buClr>
                <a:srgbClr val="001141"/>
              </a:buClr>
              <a:defRPr>
                <a:solidFill>
                  <a:schemeClr val="tx1"/>
                </a:solidFill>
              </a:defRPr>
            </a:lvl3pPr>
            <a:lvl4pPr>
              <a:buClr>
                <a:srgbClr val="001141"/>
              </a:buClr>
              <a:defRPr>
                <a:solidFill>
                  <a:schemeClr val="tx1"/>
                </a:solidFill>
              </a:defRPr>
            </a:lvl4pPr>
            <a:lvl5pPr>
              <a:buClr>
                <a:srgbClr val="00114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C2E18FC-E432-1E42-B894-602F7E42F9FA}"/>
              </a:ext>
            </a:extLst>
          </p:cNvPr>
          <p:cNvCxnSpPr/>
          <p:nvPr userDrawn="1"/>
        </p:nvCxnSpPr>
        <p:spPr bwMode="auto">
          <a:xfrm flipV="1">
            <a:off x="4572000" y="234950"/>
            <a:ext cx="0" cy="4260850"/>
          </a:xfrm>
          <a:prstGeom prst="line">
            <a:avLst/>
          </a:prstGeom>
          <a:ln w="3175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675E39C-0AE8-5A49-B52F-35BB80D2B041}"/>
              </a:ext>
            </a:extLst>
          </p:cNvPr>
          <p:cNvCxnSpPr/>
          <p:nvPr userDrawn="1"/>
        </p:nvCxnSpPr>
        <p:spPr bwMode="auto">
          <a:xfrm flipV="1">
            <a:off x="2283769" y="234950"/>
            <a:ext cx="0" cy="4260850"/>
          </a:xfrm>
          <a:prstGeom prst="line">
            <a:avLst/>
          </a:prstGeom>
          <a:ln w="3175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A7AC78C-6E13-604B-BABB-F3F41F933F3B}"/>
              </a:ext>
            </a:extLst>
          </p:cNvPr>
          <p:cNvCxnSpPr/>
          <p:nvPr userDrawn="1"/>
        </p:nvCxnSpPr>
        <p:spPr bwMode="auto">
          <a:xfrm flipV="1">
            <a:off x="6855769" y="234950"/>
            <a:ext cx="0" cy="4260850"/>
          </a:xfrm>
          <a:prstGeom prst="line">
            <a:avLst/>
          </a:prstGeom>
          <a:ln w="3175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7907493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10312" y="201168"/>
            <a:ext cx="4142232" cy="80467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"/>
          <p:cNvSpPr>
            <a:spLocks noGrp="1"/>
          </p:cNvSpPr>
          <p:nvPr>
            <p:ph type="body" sz="quarter" idx="12"/>
          </p:nvPr>
        </p:nvSpPr>
        <p:spPr>
          <a:xfrm>
            <a:off x="219456" y="1243584"/>
            <a:ext cx="1837944" cy="325221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"/>
          <p:cNvSpPr>
            <a:spLocks noGrp="1"/>
          </p:cNvSpPr>
          <p:nvPr>
            <p:ph sz="quarter" idx="13"/>
          </p:nvPr>
        </p:nvSpPr>
        <p:spPr>
          <a:xfrm>
            <a:off x="2514600" y="1243584"/>
            <a:ext cx="6400800" cy="325221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6767091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10312" y="201168"/>
            <a:ext cx="4142232" cy="80467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"/>
          <p:cNvSpPr>
            <a:spLocks noGrp="1"/>
          </p:cNvSpPr>
          <p:nvPr>
            <p:ph type="body" sz="quarter" idx="12"/>
          </p:nvPr>
        </p:nvSpPr>
        <p:spPr>
          <a:xfrm>
            <a:off x="219456" y="1243584"/>
            <a:ext cx="1837944" cy="325221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550418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 1: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10312" y="201168"/>
            <a:ext cx="4142232" cy="80467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219456" y="1243584"/>
            <a:ext cx="1837944" cy="325221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2505456" y="1259626"/>
            <a:ext cx="1837944" cy="3252216"/>
          </a:xfrm>
        </p:spPr>
        <p:txBody>
          <a:bodyPr/>
          <a:lstStyle>
            <a:lvl1pPr>
              <a:spcBef>
                <a:spcPts val="300"/>
              </a:spcBef>
              <a:defRPr sz="1400">
                <a:solidFill>
                  <a:schemeClr val="tx1"/>
                </a:solidFill>
              </a:defRPr>
            </a:lvl1pPr>
            <a:lvl2pPr>
              <a:spcBef>
                <a:spcPts val="11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11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1100"/>
              </a:spcBef>
              <a:defRPr sz="1400">
                <a:solidFill>
                  <a:schemeClr val="tx1"/>
                </a:solidFill>
              </a:defRPr>
            </a:lvl4pPr>
            <a:lvl5pPr>
              <a:spcBef>
                <a:spcPts val="1100"/>
              </a:spcBef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Picture Placeholder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 lIns="91440" tIns="91440" rIns="91440" bIns="9144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732388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10312" y="201168"/>
            <a:ext cx="4142232" cy="80467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219456" y="1243584"/>
            <a:ext cx="1837944" cy="325221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2505456" y="1262634"/>
            <a:ext cx="1837944" cy="3252216"/>
          </a:xfrm>
        </p:spPr>
        <p:txBody>
          <a:bodyPr/>
          <a:lstStyle>
            <a:lvl1pPr>
              <a:spcBef>
                <a:spcPts val="300"/>
              </a:spcBef>
              <a:defRPr sz="1000">
                <a:solidFill>
                  <a:schemeClr val="tx1"/>
                </a:solidFill>
              </a:defRPr>
            </a:lvl1pPr>
            <a:lvl2pPr>
              <a:spcBef>
                <a:spcPts val="300"/>
              </a:spcBef>
              <a:defRPr sz="10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defRPr sz="1000">
                <a:solidFill>
                  <a:schemeClr val="tx1"/>
                </a:solidFill>
              </a:defRPr>
            </a:lvl3pPr>
            <a:lvl4pPr>
              <a:spcBef>
                <a:spcPts val="300"/>
              </a:spcBef>
              <a:defRPr sz="10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773168" y="1216152"/>
            <a:ext cx="4142232" cy="3279648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883406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"/>
          <p:cNvSpPr>
            <a:spLocks noGrp="1"/>
          </p:cNvSpPr>
          <p:nvPr>
            <p:ph type="body" sz="quarter" idx="12"/>
          </p:nvPr>
        </p:nvSpPr>
        <p:spPr>
          <a:xfrm>
            <a:off x="219456" y="201168"/>
            <a:ext cx="1837944" cy="42946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"/>
          <p:cNvSpPr>
            <a:spLocks noGrp="1"/>
          </p:cNvSpPr>
          <p:nvPr>
            <p:ph type="tbl" sz="quarter" idx="13"/>
          </p:nvPr>
        </p:nvSpPr>
        <p:spPr>
          <a:xfrm>
            <a:off x="2505457" y="201168"/>
            <a:ext cx="6409876" cy="4294632"/>
          </a:xfrm>
        </p:spPr>
        <p:txBody>
          <a:bodyPr lIns="0" tIns="0" rIns="91440" bIns="9144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462775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036909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0024576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10312" y="201168"/>
            <a:ext cx="4142232" cy="80467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219456" y="1261872"/>
            <a:ext cx="4123944" cy="1309878"/>
          </a:xfrm>
        </p:spPr>
        <p:txBody>
          <a:bodyPr/>
          <a:lstStyle>
            <a:lvl1pPr>
              <a:spcBef>
                <a:spcPts val="0"/>
              </a:spcBef>
              <a:defRPr sz="10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/>
            </a:lvl2pPr>
            <a:lvl3pPr marL="201615" indent="0">
              <a:buNone/>
              <a:defRPr/>
            </a:lvl3pPr>
            <a:lvl4pPr marL="434981" indent="0">
              <a:buNone/>
              <a:defRPr/>
            </a:lvl4pPr>
            <a:lvl5pPr marL="631833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1C6F2CA-B8B6-BF4F-8900-E2319DA9DD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9456" y="3209544"/>
            <a:ext cx="6409944" cy="1307592"/>
          </a:xfrm>
        </p:spPr>
        <p:txBody>
          <a:bodyPr anchor="b"/>
          <a:lstStyle>
            <a:lvl1pPr>
              <a:spcBef>
                <a:spcPts val="300"/>
              </a:spcBef>
              <a:defRPr sz="600">
                <a:solidFill>
                  <a:schemeClr val="tx1"/>
                </a:solidFill>
              </a:defRPr>
            </a:lvl1pPr>
            <a:lvl2pPr>
              <a:defRPr sz="600"/>
            </a:lvl2pPr>
            <a:lvl3pPr>
              <a:defRPr sz="600"/>
            </a:lvl3pPr>
            <a:lvl4pPr>
              <a:defRPr sz="600"/>
            </a:lvl4pPr>
            <a:lvl5pPr>
              <a:defRPr sz="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ooter Placeholder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2757818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bm sign-off (blue60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"/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923197" y="2312885"/>
            <a:ext cx="1297606" cy="517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304967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bm sign-off (blue80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"/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923198" y="2312885"/>
            <a:ext cx="1297604" cy="517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692077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bm sign-off (blac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"/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923197" y="2312884"/>
            <a:ext cx="1297606" cy="517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630301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4354631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D0BFE-82FD-94B0-E6D9-A9096777C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99" y="144450"/>
            <a:ext cx="1855943" cy="572643"/>
          </a:xfrm>
        </p:spPr>
        <p:txBody>
          <a:bodyPr/>
          <a:lstStyle>
            <a:lvl1pPr>
              <a:lnSpc>
                <a:spcPct val="100000"/>
              </a:lnSpc>
              <a:defRPr sz="2400" b="0" i="0">
                <a:solidFill>
                  <a:schemeClr val="tx2"/>
                </a:solidFill>
                <a:latin typeface="IBM Plex Sans Light" panose="020B040305020300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559113-A66F-B148-0A73-FD8B5C2B023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b="0" i="0">
                <a:latin typeface="IBM Plex Sans Light" panose="020B040305020300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BAFC9C6E-79FD-9BB8-F74D-EAA013319C68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826948" y="4852064"/>
            <a:ext cx="101577" cy="92333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lvl1pPr algn="r">
              <a:defRPr sz="600" b="0" i="0">
                <a:solidFill>
                  <a:schemeClr val="tx1"/>
                </a:solidFill>
                <a:latin typeface="IBM Plex Sans Light" panose="020B0403050203000203" pitchFamily="34" charset="0"/>
                <a:ea typeface="+mn-ea"/>
                <a:cs typeface="+mn-cs"/>
                <a:sym typeface="IBM Plex Sans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6369260"/>
      </p:ext>
    </p:extLst>
  </p:cSld>
  <p:clrMapOvr>
    <a:masterClrMapping/>
  </p:clrMapOvr>
  <p:transition spd="med"/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rg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C7EC0-4BFB-A603-5703-0D692C626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75" y="144450"/>
            <a:ext cx="6427347" cy="3071813"/>
          </a:xfrm>
        </p:spPr>
        <p:txBody>
          <a:bodyPr/>
          <a:lstStyle>
            <a:lvl1pPr>
              <a:lnSpc>
                <a:spcPct val="100000"/>
              </a:lnSpc>
              <a:defRPr sz="6450" b="0" i="0">
                <a:solidFill>
                  <a:schemeClr val="tx2"/>
                </a:solidFill>
                <a:latin typeface="IBM Plex Sans Light" panose="020B040305020300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76697187-0170-8894-23C9-28F80A0C3B2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826948" y="4852064"/>
            <a:ext cx="101577" cy="92333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lvl1pPr algn="r">
              <a:defRPr sz="600" b="0" i="0">
                <a:solidFill>
                  <a:schemeClr val="tx1"/>
                </a:solidFill>
                <a:latin typeface="IBM Plex Sans Light" panose="020B0403050203000203" pitchFamily="34" charset="0"/>
                <a:ea typeface="+mn-ea"/>
                <a:cs typeface="+mn-cs"/>
                <a:sym typeface="IBM Plex Sans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BC591478-AD3F-2EF7-29A4-36A887DC1956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213094" y="4801588"/>
            <a:ext cx="1858324" cy="142875"/>
          </a:xfrm>
        </p:spPr>
        <p:txBody>
          <a:bodyPr/>
          <a:lstStyle>
            <a:lvl1pPr>
              <a:defRPr b="0" i="0">
                <a:latin typeface="IBM Plex Sans Light" panose="020B0403050203000203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860440"/>
      </p:ext>
    </p:extLst>
  </p:cSld>
  <p:clrMapOvr>
    <a:masterClrMapping/>
  </p:clrMapOvr>
  <p:transition spd="med"/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9EA4F-BA9E-46C2-A2BB-0DA04E4175A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6/7/24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lIns="91440" tIns="45720" rIns="91440" bIns="45720"/>
          <a:lstStyle/>
          <a:p>
            <a:pPr defTabSz="816388"/>
            <a:endParaRPr lang="en-US" sz="1600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7F7F7F"/>
                </a:solidFill>
              </a:defRPr>
            </a:lvl1pPr>
          </a:lstStyle>
          <a:p>
            <a:fld id="{7EC362F1-91EF-4ACE-99B0-6C72A1142B5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172672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oxes, 4 stacked, larg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D740D-848C-40A7-AB96-E7B74E0A8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000" y="572643"/>
            <a:ext cx="4141051" cy="853821"/>
          </a:xfrm>
        </p:spPr>
        <p:txBody>
          <a:bodyPr rIns="457200"/>
          <a:lstStyle>
            <a:lvl1pPr>
              <a:lnSpc>
                <a:spcPct val="110000"/>
              </a:lnSpc>
              <a:defRPr sz="2399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93A9C8C-F98C-5899-BE8B-D1A544D66C6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85689" y="213718"/>
            <a:ext cx="1857134" cy="192940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1pPr>
            <a:lvl2pPr marL="95993" indent="-95993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2pPr>
            <a:lvl3pPr marL="191986" indent="-95993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3pPr>
            <a:lvl4pPr marL="287978" indent="-95993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A62B128-D226-0D9B-89EC-51AFD07F30C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071391" y="213718"/>
            <a:ext cx="1859514" cy="1929408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1pPr>
            <a:lvl2pPr marL="95993" indent="-95993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2pPr>
            <a:lvl3pPr marL="191986" indent="-95993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3pPr>
            <a:lvl4pPr marL="287978" indent="-95993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DD5CF1-28D6-74AF-B345-5911CB10D45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85689" y="2500313"/>
            <a:ext cx="1857134" cy="1857375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1pPr>
            <a:lvl2pPr marL="95993" indent="-95993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2pPr>
            <a:lvl3pPr marL="191986" indent="-95993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3pPr>
            <a:lvl4pPr marL="287978" indent="-95993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7B1C684-915C-90D4-C69F-C24979A42EF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071391" y="2500313"/>
            <a:ext cx="1857134" cy="1857375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1pPr>
            <a:lvl2pPr marL="95993" indent="-95993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2pPr>
            <a:lvl3pPr marL="191986" indent="-95993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3pPr>
            <a:lvl4pPr marL="287978" indent="-95993"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defRPr sz="1050" b="0" i="0">
                <a:solidFill>
                  <a:schemeClr val="tx1"/>
                </a:solidFill>
                <a:latin typeface="IBM Plex Sans Light" panose="020B040305020300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D46B95-CF19-9C3F-1691-68ABF62095BE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29EF9E2-1551-8357-22BD-8C43EF5EBE3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6000" y="216027"/>
            <a:ext cx="1858324" cy="168021"/>
          </a:xfrm>
        </p:spPr>
        <p:txBody>
          <a:bodyPr/>
          <a:lstStyle>
            <a:lvl1pPr>
              <a:defRPr sz="105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">
            <a:extLst>
              <a:ext uri="{FF2B5EF4-FFF2-40B4-BE49-F238E27FC236}">
                <a16:creationId xmlns:a16="http://schemas.microsoft.com/office/drawing/2014/main" id="{D8351E8F-C586-866F-37A3-340B3DD347B2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825932" y="4852065"/>
            <a:ext cx="102593" cy="92333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lvl1pPr algn="r">
              <a:defRPr sz="600" b="0" i="0">
                <a:solidFill>
                  <a:schemeClr val="tx1"/>
                </a:solidFill>
                <a:latin typeface="IBM Plex Sans" panose="020B0503050203000203" pitchFamily="34" charset="0"/>
                <a:ea typeface="+mn-ea"/>
                <a:cs typeface="+mn-cs"/>
                <a:sym typeface="IBM Plex Sans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9007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1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28.xml"/><Relationship Id="rId19" Type="http://schemas.openxmlformats.org/officeDocument/2006/relationships/slideLayout" Target="../slideLayouts/slideLayout37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Relationship Id="rId22" Type="http://schemas.openxmlformats.org/officeDocument/2006/relationships/image" Target="../media/image6.png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0.xml"/><Relationship Id="rId18" Type="http://schemas.openxmlformats.org/officeDocument/2006/relationships/slideLayout" Target="../slideLayouts/slideLayout55.xml"/><Relationship Id="rId26" Type="http://schemas.openxmlformats.org/officeDocument/2006/relationships/slideLayout" Target="../slideLayouts/slideLayout63.xml"/><Relationship Id="rId39" Type="http://schemas.openxmlformats.org/officeDocument/2006/relationships/slideLayout" Target="../slideLayouts/slideLayout76.xml"/><Relationship Id="rId21" Type="http://schemas.openxmlformats.org/officeDocument/2006/relationships/slideLayout" Target="../slideLayouts/slideLayout58.xml"/><Relationship Id="rId34" Type="http://schemas.openxmlformats.org/officeDocument/2006/relationships/slideLayout" Target="../slideLayouts/slideLayout71.xml"/><Relationship Id="rId42" Type="http://schemas.openxmlformats.org/officeDocument/2006/relationships/slideLayout" Target="../slideLayouts/slideLayout79.xml"/><Relationship Id="rId47" Type="http://schemas.openxmlformats.org/officeDocument/2006/relationships/slideLayout" Target="../slideLayouts/slideLayout84.xml"/><Relationship Id="rId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53.xml"/><Relationship Id="rId29" Type="http://schemas.openxmlformats.org/officeDocument/2006/relationships/slideLayout" Target="../slideLayouts/slideLayout66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24" Type="http://schemas.openxmlformats.org/officeDocument/2006/relationships/slideLayout" Target="../slideLayouts/slideLayout61.xml"/><Relationship Id="rId32" Type="http://schemas.openxmlformats.org/officeDocument/2006/relationships/slideLayout" Target="../slideLayouts/slideLayout69.xml"/><Relationship Id="rId37" Type="http://schemas.openxmlformats.org/officeDocument/2006/relationships/slideLayout" Target="../slideLayouts/slideLayout74.xml"/><Relationship Id="rId40" Type="http://schemas.openxmlformats.org/officeDocument/2006/relationships/slideLayout" Target="../slideLayouts/slideLayout77.xml"/><Relationship Id="rId45" Type="http://schemas.openxmlformats.org/officeDocument/2006/relationships/slideLayout" Target="../slideLayouts/slideLayout82.xml"/><Relationship Id="rId5" Type="http://schemas.openxmlformats.org/officeDocument/2006/relationships/slideLayout" Target="../slideLayouts/slideLayout42.xml"/><Relationship Id="rId15" Type="http://schemas.openxmlformats.org/officeDocument/2006/relationships/slideLayout" Target="../slideLayouts/slideLayout52.xml"/><Relationship Id="rId23" Type="http://schemas.openxmlformats.org/officeDocument/2006/relationships/slideLayout" Target="../slideLayouts/slideLayout60.xml"/><Relationship Id="rId28" Type="http://schemas.openxmlformats.org/officeDocument/2006/relationships/slideLayout" Target="../slideLayouts/slideLayout65.xml"/><Relationship Id="rId36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47.xml"/><Relationship Id="rId19" Type="http://schemas.openxmlformats.org/officeDocument/2006/relationships/slideLayout" Target="../slideLayouts/slideLayout56.xml"/><Relationship Id="rId31" Type="http://schemas.openxmlformats.org/officeDocument/2006/relationships/slideLayout" Target="../slideLayouts/slideLayout68.xml"/><Relationship Id="rId44" Type="http://schemas.openxmlformats.org/officeDocument/2006/relationships/slideLayout" Target="../slideLayouts/slideLayout81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51.xml"/><Relationship Id="rId22" Type="http://schemas.openxmlformats.org/officeDocument/2006/relationships/slideLayout" Target="../slideLayouts/slideLayout59.xml"/><Relationship Id="rId27" Type="http://schemas.openxmlformats.org/officeDocument/2006/relationships/slideLayout" Target="../slideLayouts/slideLayout64.xml"/><Relationship Id="rId30" Type="http://schemas.openxmlformats.org/officeDocument/2006/relationships/slideLayout" Target="../slideLayouts/slideLayout67.xml"/><Relationship Id="rId35" Type="http://schemas.openxmlformats.org/officeDocument/2006/relationships/slideLayout" Target="../slideLayouts/slideLayout72.xml"/><Relationship Id="rId43" Type="http://schemas.openxmlformats.org/officeDocument/2006/relationships/slideLayout" Target="../slideLayouts/slideLayout80.xml"/><Relationship Id="rId48" Type="http://schemas.openxmlformats.org/officeDocument/2006/relationships/theme" Target="../theme/theme3.xml"/><Relationship Id="rId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9.xml"/><Relationship Id="rId17" Type="http://schemas.openxmlformats.org/officeDocument/2006/relationships/slideLayout" Target="../slideLayouts/slideLayout54.xml"/><Relationship Id="rId25" Type="http://schemas.openxmlformats.org/officeDocument/2006/relationships/slideLayout" Target="../slideLayouts/slideLayout62.xml"/><Relationship Id="rId33" Type="http://schemas.openxmlformats.org/officeDocument/2006/relationships/slideLayout" Target="../slideLayouts/slideLayout70.xml"/><Relationship Id="rId38" Type="http://schemas.openxmlformats.org/officeDocument/2006/relationships/slideLayout" Target="../slideLayouts/slideLayout75.xml"/><Relationship Id="rId46" Type="http://schemas.openxmlformats.org/officeDocument/2006/relationships/slideLayout" Target="../slideLayouts/slideLayout83.xml"/><Relationship Id="rId20" Type="http://schemas.openxmlformats.org/officeDocument/2006/relationships/slideLayout" Target="../slideLayouts/slideLayout57.xml"/><Relationship Id="rId41" Type="http://schemas.openxmlformats.org/officeDocument/2006/relationships/slideLayout" Target="../slideLayouts/slideLayout78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97.xml"/><Relationship Id="rId18" Type="http://schemas.openxmlformats.org/officeDocument/2006/relationships/slideLayout" Target="../slideLayouts/slideLayout102.xml"/><Relationship Id="rId26" Type="http://schemas.openxmlformats.org/officeDocument/2006/relationships/slideLayout" Target="../slideLayouts/slideLayout110.xml"/><Relationship Id="rId39" Type="http://schemas.openxmlformats.org/officeDocument/2006/relationships/slideLayout" Target="../slideLayouts/slideLayout123.xml"/><Relationship Id="rId21" Type="http://schemas.openxmlformats.org/officeDocument/2006/relationships/slideLayout" Target="../slideLayouts/slideLayout105.xml"/><Relationship Id="rId34" Type="http://schemas.openxmlformats.org/officeDocument/2006/relationships/slideLayout" Target="../slideLayouts/slideLayout118.xml"/><Relationship Id="rId42" Type="http://schemas.openxmlformats.org/officeDocument/2006/relationships/slideLayout" Target="../slideLayouts/slideLayout126.xml"/><Relationship Id="rId47" Type="http://schemas.openxmlformats.org/officeDocument/2006/relationships/theme" Target="../theme/theme4.xml"/><Relationship Id="rId7" Type="http://schemas.openxmlformats.org/officeDocument/2006/relationships/slideLayout" Target="../slideLayouts/slideLayout91.xml"/><Relationship Id="rId2" Type="http://schemas.openxmlformats.org/officeDocument/2006/relationships/slideLayout" Target="../slideLayouts/slideLayout86.xml"/><Relationship Id="rId16" Type="http://schemas.openxmlformats.org/officeDocument/2006/relationships/slideLayout" Target="../slideLayouts/slideLayout100.xml"/><Relationship Id="rId29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24" Type="http://schemas.openxmlformats.org/officeDocument/2006/relationships/slideLayout" Target="../slideLayouts/slideLayout108.xml"/><Relationship Id="rId32" Type="http://schemas.openxmlformats.org/officeDocument/2006/relationships/slideLayout" Target="../slideLayouts/slideLayout116.xml"/><Relationship Id="rId37" Type="http://schemas.openxmlformats.org/officeDocument/2006/relationships/slideLayout" Target="../slideLayouts/slideLayout121.xml"/><Relationship Id="rId40" Type="http://schemas.openxmlformats.org/officeDocument/2006/relationships/slideLayout" Target="../slideLayouts/slideLayout124.xml"/><Relationship Id="rId45" Type="http://schemas.openxmlformats.org/officeDocument/2006/relationships/slideLayout" Target="../slideLayouts/slideLayout129.xml"/><Relationship Id="rId5" Type="http://schemas.openxmlformats.org/officeDocument/2006/relationships/slideLayout" Target="../slideLayouts/slideLayout89.xml"/><Relationship Id="rId15" Type="http://schemas.openxmlformats.org/officeDocument/2006/relationships/slideLayout" Target="../slideLayouts/slideLayout99.xml"/><Relationship Id="rId23" Type="http://schemas.openxmlformats.org/officeDocument/2006/relationships/slideLayout" Target="../slideLayouts/slideLayout107.xml"/><Relationship Id="rId28" Type="http://schemas.openxmlformats.org/officeDocument/2006/relationships/slideLayout" Target="../slideLayouts/slideLayout112.xml"/><Relationship Id="rId36" Type="http://schemas.openxmlformats.org/officeDocument/2006/relationships/slideLayout" Target="../slideLayouts/slideLayout120.xml"/><Relationship Id="rId10" Type="http://schemas.openxmlformats.org/officeDocument/2006/relationships/slideLayout" Target="../slideLayouts/slideLayout94.xml"/><Relationship Id="rId19" Type="http://schemas.openxmlformats.org/officeDocument/2006/relationships/slideLayout" Target="../slideLayouts/slideLayout103.xml"/><Relationship Id="rId31" Type="http://schemas.openxmlformats.org/officeDocument/2006/relationships/slideLayout" Target="../slideLayouts/slideLayout115.xml"/><Relationship Id="rId44" Type="http://schemas.openxmlformats.org/officeDocument/2006/relationships/slideLayout" Target="../slideLayouts/slideLayout128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slideLayout" Target="../slideLayouts/slideLayout98.xml"/><Relationship Id="rId22" Type="http://schemas.openxmlformats.org/officeDocument/2006/relationships/slideLayout" Target="../slideLayouts/slideLayout106.xml"/><Relationship Id="rId27" Type="http://schemas.openxmlformats.org/officeDocument/2006/relationships/slideLayout" Target="../slideLayouts/slideLayout111.xml"/><Relationship Id="rId30" Type="http://schemas.openxmlformats.org/officeDocument/2006/relationships/slideLayout" Target="../slideLayouts/slideLayout114.xml"/><Relationship Id="rId35" Type="http://schemas.openxmlformats.org/officeDocument/2006/relationships/slideLayout" Target="../slideLayouts/slideLayout119.xml"/><Relationship Id="rId43" Type="http://schemas.openxmlformats.org/officeDocument/2006/relationships/slideLayout" Target="../slideLayouts/slideLayout127.xml"/><Relationship Id="rId8" Type="http://schemas.openxmlformats.org/officeDocument/2006/relationships/slideLayout" Target="../slideLayouts/slideLayout92.xml"/><Relationship Id="rId3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6.xml"/><Relationship Id="rId17" Type="http://schemas.openxmlformats.org/officeDocument/2006/relationships/slideLayout" Target="../slideLayouts/slideLayout101.xml"/><Relationship Id="rId25" Type="http://schemas.openxmlformats.org/officeDocument/2006/relationships/slideLayout" Target="../slideLayouts/slideLayout109.xml"/><Relationship Id="rId33" Type="http://schemas.openxmlformats.org/officeDocument/2006/relationships/slideLayout" Target="../slideLayouts/slideLayout117.xml"/><Relationship Id="rId38" Type="http://schemas.openxmlformats.org/officeDocument/2006/relationships/slideLayout" Target="../slideLayouts/slideLayout122.xml"/><Relationship Id="rId46" Type="http://schemas.openxmlformats.org/officeDocument/2006/relationships/slideLayout" Target="../slideLayouts/slideLayout130.xml"/><Relationship Id="rId20" Type="http://schemas.openxmlformats.org/officeDocument/2006/relationships/slideLayout" Target="../slideLayouts/slideLayout104.xml"/><Relationship Id="rId41" Type="http://schemas.openxmlformats.org/officeDocument/2006/relationships/slideLayout" Target="../slideLayouts/slideLayout125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43.xml"/><Relationship Id="rId18" Type="http://schemas.openxmlformats.org/officeDocument/2006/relationships/slideLayout" Target="../slideLayouts/slideLayout148.xml"/><Relationship Id="rId26" Type="http://schemas.openxmlformats.org/officeDocument/2006/relationships/slideLayout" Target="../slideLayouts/slideLayout156.xml"/><Relationship Id="rId3" Type="http://schemas.openxmlformats.org/officeDocument/2006/relationships/slideLayout" Target="../slideLayouts/slideLayout133.xml"/><Relationship Id="rId21" Type="http://schemas.openxmlformats.org/officeDocument/2006/relationships/slideLayout" Target="../slideLayouts/slideLayout151.xml"/><Relationship Id="rId7" Type="http://schemas.openxmlformats.org/officeDocument/2006/relationships/slideLayout" Target="../slideLayouts/slideLayout137.xml"/><Relationship Id="rId12" Type="http://schemas.openxmlformats.org/officeDocument/2006/relationships/slideLayout" Target="../slideLayouts/slideLayout142.xml"/><Relationship Id="rId17" Type="http://schemas.openxmlformats.org/officeDocument/2006/relationships/slideLayout" Target="../slideLayouts/slideLayout147.xml"/><Relationship Id="rId25" Type="http://schemas.openxmlformats.org/officeDocument/2006/relationships/slideLayout" Target="../slideLayouts/slideLayout155.xml"/><Relationship Id="rId33" Type="http://schemas.openxmlformats.org/officeDocument/2006/relationships/theme" Target="../theme/theme5.xml"/><Relationship Id="rId2" Type="http://schemas.openxmlformats.org/officeDocument/2006/relationships/slideLayout" Target="../slideLayouts/slideLayout132.xml"/><Relationship Id="rId16" Type="http://schemas.openxmlformats.org/officeDocument/2006/relationships/slideLayout" Target="../slideLayouts/slideLayout146.xml"/><Relationship Id="rId20" Type="http://schemas.openxmlformats.org/officeDocument/2006/relationships/slideLayout" Target="../slideLayouts/slideLayout150.xml"/><Relationship Id="rId29" Type="http://schemas.openxmlformats.org/officeDocument/2006/relationships/slideLayout" Target="../slideLayouts/slideLayout159.xml"/><Relationship Id="rId1" Type="http://schemas.openxmlformats.org/officeDocument/2006/relationships/slideLayout" Target="../slideLayouts/slideLayout131.xml"/><Relationship Id="rId6" Type="http://schemas.openxmlformats.org/officeDocument/2006/relationships/slideLayout" Target="../slideLayouts/slideLayout136.xml"/><Relationship Id="rId11" Type="http://schemas.openxmlformats.org/officeDocument/2006/relationships/slideLayout" Target="../slideLayouts/slideLayout141.xml"/><Relationship Id="rId24" Type="http://schemas.openxmlformats.org/officeDocument/2006/relationships/slideLayout" Target="../slideLayouts/slideLayout154.xml"/><Relationship Id="rId32" Type="http://schemas.openxmlformats.org/officeDocument/2006/relationships/slideLayout" Target="../slideLayouts/slideLayout162.xml"/><Relationship Id="rId5" Type="http://schemas.openxmlformats.org/officeDocument/2006/relationships/slideLayout" Target="../slideLayouts/slideLayout135.xml"/><Relationship Id="rId15" Type="http://schemas.openxmlformats.org/officeDocument/2006/relationships/slideLayout" Target="../slideLayouts/slideLayout145.xml"/><Relationship Id="rId23" Type="http://schemas.openxmlformats.org/officeDocument/2006/relationships/slideLayout" Target="../slideLayouts/slideLayout153.xml"/><Relationship Id="rId28" Type="http://schemas.openxmlformats.org/officeDocument/2006/relationships/slideLayout" Target="../slideLayouts/slideLayout158.xml"/><Relationship Id="rId10" Type="http://schemas.openxmlformats.org/officeDocument/2006/relationships/slideLayout" Target="../slideLayouts/slideLayout140.xml"/><Relationship Id="rId19" Type="http://schemas.openxmlformats.org/officeDocument/2006/relationships/slideLayout" Target="../slideLayouts/slideLayout149.xml"/><Relationship Id="rId31" Type="http://schemas.openxmlformats.org/officeDocument/2006/relationships/slideLayout" Target="../slideLayouts/slideLayout161.xml"/><Relationship Id="rId4" Type="http://schemas.openxmlformats.org/officeDocument/2006/relationships/slideLayout" Target="../slideLayouts/slideLayout134.xml"/><Relationship Id="rId9" Type="http://schemas.openxmlformats.org/officeDocument/2006/relationships/slideLayout" Target="../slideLayouts/slideLayout139.xml"/><Relationship Id="rId14" Type="http://schemas.openxmlformats.org/officeDocument/2006/relationships/slideLayout" Target="../slideLayouts/slideLayout144.xml"/><Relationship Id="rId22" Type="http://schemas.openxmlformats.org/officeDocument/2006/relationships/slideLayout" Target="../slideLayouts/slideLayout152.xml"/><Relationship Id="rId27" Type="http://schemas.openxmlformats.org/officeDocument/2006/relationships/slideLayout" Target="../slideLayouts/slideLayout157.xml"/><Relationship Id="rId30" Type="http://schemas.openxmlformats.org/officeDocument/2006/relationships/slideLayout" Target="../slideLayouts/slideLayout160.xml"/><Relationship Id="rId8" Type="http://schemas.openxmlformats.org/officeDocument/2006/relationships/slideLayout" Target="../slideLayouts/slideLayout138.xml"/></Relationships>
</file>

<file path=ppt/slideMasters/_rels/slideMaster6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75.xml"/><Relationship Id="rId18" Type="http://schemas.openxmlformats.org/officeDocument/2006/relationships/slideLayout" Target="../slideLayouts/slideLayout180.xml"/><Relationship Id="rId26" Type="http://schemas.openxmlformats.org/officeDocument/2006/relationships/slideLayout" Target="../slideLayouts/slideLayout188.xml"/><Relationship Id="rId39" Type="http://schemas.openxmlformats.org/officeDocument/2006/relationships/slideLayout" Target="../slideLayouts/slideLayout201.xml"/><Relationship Id="rId21" Type="http://schemas.openxmlformats.org/officeDocument/2006/relationships/slideLayout" Target="../slideLayouts/slideLayout183.xml"/><Relationship Id="rId34" Type="http://schemas.openxmlformats.org/officeDocument/2006/relationships/slideLayout" Target="../slideLayouts/slideLayout196.xml"/><Relationship Id="rId42" Type="http://schemas.openxmlformats.org/officeDocument/2006/relationships/slideLayout" Target="../slideLayouts/slideLayout204.xml"/><Relationship Id="rId47" Type="http://schemas.openxmlformats.org/officeDocument/2006/relationships/slideLayout" Target="../slideLayouts/slideLayout209.xml"/><Relationship Id="rId7" Type="http://schemas.openxmlformats.org/officeDocument/2006/relationships/slideLayout" Target="../slideLayouts/slideLayout169.xml"/><Relationship Id="rId2" Type="http://schemas.openxmlformats.org/officeDocument/2006/relationships/slideLayout" Target="../slideLayouts/slideLayout164.xml"/><Relationship Id="rId16" Type="http://schemas.openxmlformats.org/officeDocument/2006/relationships/slideLayout" Target="../slideLayouts/slideLayout178.xml"/><Relationship Id="rId29" Type="http://schemas.openxmlformats.org/officeDocument/2006/relationships/slideLayout" Target="../slideLayouts/slideLayout191.xml"/><Relationship Id="rId1" Type="http://schemas.openxmlformats.org/officeDocument/2006/relationships/slideLayout" Target="../slideLayouts/slideLayout163.xml"/><Relationship Id="rId6" Type="http://schemas.openxmlformats.org/officeDocument/2006/relationships/slideLayout" Target="../slideLayouts/slideLayout168.xml"/><Relationship Id="rId11" Type="http://schemas.openxmlformats.org/officeDocument/2006/relationships/slideLayout" Target="../slideLayouts/slideLayout173.xml"/><Relationship Id="rId24" Type="http://schemas.openxmlformats.org/officeDocument/2006/relationships/slideLayout" Target="../slideLayouts/slideLayout186.xml"/><Relationship Id="rId32" Type="http://schemas.openxmlformats.org/officeDocument/2006/relationships/slideLayout" Target="../slideLayouts/slideLayout194.xml"/><Relationship Id="rId37" Type="http://schemas.openxmlformats.org/officeDocument/2006/relationships/slideLayout" Target="../slideLayouts/slideLayout199.xml"/><Relationship Id="rId40" Type="http://schemas.openxmlformats.org/officeDocument/2006/relationships/slideLayout" Target="../slideLayouts/slideLayout202.xml"/><Relationship Id="rId45" Type="http://schemas.openxmlformats.org/officeDocument/2006/relationships/slideLayout" Target="../slideLayouts/slideLayout207.xml"/><Relationship Id="rId5" Type="http://schemas.openxmlformats.org/officeDocument/2006/relationships/slideLayout" Target="../slideLayouts/slideLayout167.xml"/><Relationship Id="rId15" Type="http://schemas.openxmlformats.org/officeDocument/2006/relationships/slideLayout" Target="../slideLayouts/slideLayout177.xml"/><Relationship Id="rId23" Type="http://schemas.openxmlformats.org/officeDocument/2006/relationships/slideLayout" Target="../slideLayouts/slideLayout185.xml"/><Relationship Id="rId28" Type="http://schemas.openxmlformats.org/officeDocument/2006/relationships/slideLayout" Target="../slideLayouts/slideLayout190.xml"/><Relationship Id="rId36" Type="http://schemas.openxmlformats.org/officeDocument/2006/relationships/slideLayout" Target="../slideLayouts/slideLayout198.xml"/><Relationship Id="rId10" Type="http://schemas.openxmlformats.org/officeDocument/2006/relationships/slideLayout" Target="../slideLayouts/slideLayout172.xml"/><Relationship Id="rId19" Type="http://schemas.openxmlformats.org/officeDocument/2006/relationships/slideLayout" Target="../slideLayouts/slideLayout181.xml"/><Relationship Id="rId31" Type="http://schemas.openxmlformats.org/officeDocument/2006/relationships/slideLayout" Target="../slideLayouts/slideLayout193.xml"/><Relationship Id="rId44" Type="http://schemas.openxmlformats.org/officeDocument/2006/relationships/slideLayout" Target="../slideLayouts/slideLayout206.xml"/><Relationship Id="rId4" Type="http://schemas.openxmlformats.org/officeDocument/2006/relationships/slideLayout" Target="../slideLayouts/slideLayout166.xml"/><Relationship Id="rId9" Type="http://schemas.openxmlformats.org/officeDocument/2006/relationships/slideLayout" Target="../slideLayouts/slideLayout171.xml"/><Relationship Id="rId14" Type="http://schemas.openxmlformats.org/officeDocument/2006/relationships/slideLayout" Target="../slideLayouts/slideLayout176.xml"/><Relationship Id="rId22" Type="http://schemas.openxmlformats.org/officeDocument/2006/relationships/slideLayout" Target="../slideLayouts/slideLayout184.xml"/><Relationship Id="rId27" Type="http://schemas.openxmlformats.org/officeDocument/2006/relationships/slideLayout" Target="../slideLayouts/slideLayout189.xml"/><Relationship Id="rId30" Type="http://schemas.openxmlformats.org/officeDocument/2006/relationships/slideLayout" Target="../slideLayouts/slideLayout192.xml"/><Relationship Id="rId35" Type="http://schemas.openxmlformats.org/officeDocument/2006/relationships/slideLayout" Target="../slideLayouts/slideLayout197.xml"/><Relationship Id="rId43" Type="http://schemas.openxmlformats.org/officeDocument/2006/relationships/slideLayout" Target="../slideLayouts/slideLayout205.xml"/><Relationship Id="rId48" Type="http://schemas.openxmlformats.org/officeDocument/2006/relationships/theme" Target="../theme/theme6.xml"/><Relationship Id="rId8" Type="http://schemas.openxmlformats.org/officeDocument/2006/relationships/slideLayout" Target="../slideLayouts/slideLayout170.xml"/><Relationship Id="rId3" Type="http://schemas.openxmlformats.org/officeDocument/2006/relationships/slideLayout" Target="../slideLayouts/slideLayout165.xml"/><Relationship Id="rId12" Type="http://schemas.openxmlformats.org/officeDocument/2006/relationships/slideLayout" Target="../slideLayouts/slideLayout174.xml"/><Relationship Id="rId17" Type="http://schemas.openxmlformats.org/officeDocument/2006/relationships/slideLayout" Target="../slideLayouts/slideLayout179.xml"/><Relationship Id="rId25" Type="http://schemas.openxmlformats.org/officeDocument/2006/relationships/slideLayout" Target="../slideLayouts/slideLayout187.xml"/><Relationship Id="rId33" Type="http://schemas.openxmlformats.org/officeDocument/2006/relationships/slideLayout" Target="../slideLayouts/slideLayout195.xml"/><Relationship Id="rId38" Type="http://schemas.openxmlformats.org/officeDocument/2006/relationships/slideLayout" Target="../slideLayouts/slideLayout200.xml"/><Relationship Id="rId46" Type="http://schemas.openxmlformats.org/officeDocument/2006/relationships/slideLayout" Target="../slideLayouts/slideLayout208.xml"/><Relationship Id="rId20" Type="http://schemas.openxmlformats.org/officeDocument/2006/relationships/slideLayout" Target="../slideLayouts/slideLayout182.xml"/><Relationship Id="rId41" Type="http://schemas.openxmlformats.org/officeDocument/2006/relationships/slideLayout" Target="../slideLayouts/slideLayout203.xml"/></Relationships>
</file>

<file path=ppt/slideMasters/_rels/slideMaster7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22.xml"/><Relationship Id="rId18" Type="http://schemas.openxmlformats.org/officeDocument/2006/relationships/slideLayout" Target="../slideLayouts/slideLayout227.xml"/><Relationship Id="rId26" Type="http://schemas.openxmlformats.org/officeDocument/2006/relationships/slideLayout" Target="../slideLayouts/slideLayout235.xml"/><Relationship Id="rId39" Type="http://schemas.openxmlformats.org/officeDocument/2006/relationships/slideLayout" Target="../slideLayouts/slideLayout248.xml"/><Relationship Id="rId21" Type="http://schemas.openxmlformats.org/officeDocument/2006/relationships/slideLayout" Target="../slideLayouts/slideLayout230.xml"/><Relationship Id="rId34" Type="http://schemas.openxmlformats.org/officeDocument/2006/relationships/slideLayout" Target="../slideLayouts/slideLayout243.xml"/><Relationship Id="rId42" Type="http://schemas.openxmlformats.org/officeDocument/2006/relationships/slideLayout" Target="../slideLayouts/slideLayout251.xml"/><Relationship Id="rId47" Type="http://schemas.openxmlformats.org/officeDocument/2006/relationships/slideLayout" Target="../slideLayouts/slideLayout256.xml"/><Relationship Id="rId50" Type="http://schemas.openxmlformats.org/officeDocument/2006/relationships/oleObject" Target="../embeddings/oleObject1.bin"/><Relationship Id="rId7" Type="http://schemas.openxmlformats.org/officeDocument/2006/relationships/slideLayout" Target="../slideLayouts/slideLayout216.xml"/><Relationship Id="rId2" Type="http://schemas.openxmlformats.org/officeDocument/2006/relationships/slideLayout" Target="../slideLayouts/slideLayout211.xml"/><Relationship Id="rId16" Type="http://schemas.openxmlformats.org/officeDocument/2006/relationships/slideLayout" Target="../slideLayouts/slideLayout225.xml"/><Relationship Id="rId29" Type="http://schemas.openxmlformats.org/officeDocument/2006/relationships/slideLayout" Target="../slideLayouts/slideLayout238.xml"/><Relationship Id="rId11" Type="http://schemas.openxmlformats.org/officeDocument/2006/relationships/slideLayout" Target="../slideLayouts/slideLayout220.xml"/><Relationship Id="rId24" Type="http://schemas.openxmlformats.org/officeDocument/2006/relationships/slideLayout" Target="../slideLayouts/slideLayout233.xml"/><Relationship Id="rId32" Type="http://schemas.openxmlformats.org/officeDocument/2006/relationships/slideLayout" Target="../slideLayouts/slideLayout241.xml"/><Relationship Id="rId37" Type="http://schemas.openxmlformats.org/officeDocument/2006/relationships/slideLayout" Target="../slideLayouts/slideLayout246.xml"/><Relationship Id="rId40" Type="http://schemas.openxmlformats.org/officeDocument/2006/relationships/slideLayout" Target="../slideLayouts/slideLayout249.xml"/><Relationship Id="rId45" Type="http://schemas.openxmlformats.org/officeDocument/2006/relationships/slideLayout" Target="../slideLayouts/slideLayout254.xml"/><Relationship Id="rId5" Type="http://schemas.openxmlformats.org/officeDocument/2006/relationships/slideLayout" Target="../slideLayouts/slideLayout214.xml"/><Relationship Id="rId15" Type="http://schemas.openxmlformats.org/officeDocument/2006/relationships/slideLayout" Target="../slideLayouts/slideLayout224.xml"/><Relationship Id="rId23" Type="http://schemas.openxmlformats.org/officeDocument/2006/relationships/slideLayout" Target="../slideLayouts/slideLayout232.xml"/><Relationship Id="rId28" Type="http://schemas.openxmlformats.org/officeDocument/2006/relationships/slideLayout" Target="../slideLayouts/slideLayout237.xml"/><Relationship Id="rId36" Type="http://schemas.openxmlformats.org/officeDocument/2006/relationships/slideLayout" Target="../slideLayouts/slideLayout245.xml"/><Relationship Id="rId49" Type="http://schemas.openxmlformats.org/officeDocument/2006/relationships/tags" Target="../tags/tag2.xml"/><Relationship Id="rId10" Type="http://schemas.openxmlformats.org/officeDocument/2006/relationships/slideLayout" Target="../slideLayouts/slideLayout219.xml"/><Relationship Id="rId19" Type="http://schemas.openxmlformats.org/officeDocument/2006/relationships/slideLayout" Target="../slideLayouts/slideLayout228.xml"/><Relationship Id="rId31" Type="http://schemas.openxmlformats.org/officeDocument/2006/relationships/slideLayout" Target="../slideLayouts/slideLayout240.xml"/><Relationship Id="rId44" Type="http://schemas.openxmlformats.org/officeDocument/2006/relationships/slideLayout" Target="../slideLayouts/slideLayout253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Relationship Id="rId14" Type="http://schemas.openxmlformats.org/officeDocument/2006/relationships/slideLayout" Target="../slideLayouts/slideLayout223.xml"/><Relationship Id="rId22" Type="http://schemas.openxmlformats.org/officeDocument/2006/relationships/slideLayout" Target="../slideLayouts/slideLayout231.xml"/><Relationship Id="rId27" Type="http://schemas.openxmlformats.org/officeDocument/2006/relationships/slideLayout" Target="../slideLayouts/slideLayout236.xml"/><Relationship Id="rId30" Type="http://schemas.openxmlformats.org/officeDocument/2006/relationships/slideLayout" Target="../slideLayouts/slideLayout239.xml"/><Relationship Id="rId35" Type="http://schemas.openxmlformats.org/officeDocument/2006/relationships/slideLayout" Target="../slideLayouts/slideLayout244.xml"/><Relationship Id="rId43" Type="http://schemas.openxmlformats.org/officeDocument/2006/relationships/slideLayout" Target="../slideLayouts/slideLayout252.xml"/><Relationship Id="rId48" Type="http://schemas.openxmlformats.org/officeDocument/2006/relationships/theme" Target="../theme/theme7.xml"/><Relationship Id="rId8" Type="http://schemas.openxmlformats.org/officeDocument/2006/relationships/slideLayout" Target="../slideLayouts/slideLayout217.xml"/><Relationship Id="rId51" Type="http://schemas.openxmlformats.org/officeDocument/2006/relationships/image" Target="../media/image15.emf"/><Relationship Id="rId3" Type="http://schemas.openxmlformats.org/officeDocument/2006/relationships/slideLayout" Target="../slideLayouts/slideLayout212.xml"/><Relationship Id="rId12" Type="http://schemas.openxmlformats.org/officeDocument/2006/relationships/slideLayout" Target="../slideLayouts/slideLayout221.xml"/><Relationship Id="rId17" Type="http://schemas.openxmlformats.org/officeDocument/2006/relationships/slideLayout" Target="../slideLayouts/slideLayout226.xml"/><Relationship Id="rId25" Type="http://schemas.openxmlformats.org/officeDocument/2006/relationships/slideLayout" Target="../slideLayouts/slideLayout234.xml"/><Relationship Id="rId33" Type="http://schemas.openxmlformats.org/officeDocument/2006/relationships/slideLayout" Target="../slideLayouts/slideLayout242.xml"/><Relationship Id="rId38" Type="http://schemas.openxmlformats.org/officeDocument/2006/relationships/slideLayout" Target="../slideLayouts/slideLayout247.xml"/><Relationship Id="rId46" Type="http://schemas.openxmlformats.org/officeDocument/2006/relationships/slideLayout" Target="../slideLayouts/slideLayout255.xml"/><Relationship Id="rId20" Type="http://schemas.openxmlformats.org/officeDocument/2006/relationships/slideLayout" Target="../slideLayouts/slideLayout229.xml"/><Relationship Id="rId41" Type="http://schemas.openxmlformats.org/officeDocument/2006/relationships/slideLayout" Target="../slideLayouts/slideLayout250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E55562FF-A3E8-989F-5A5B-D54114DA3B3B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4827033"/>
            <a:ext cx="454954" cy="117042"/>
          </a:xfrm>
          <a:prstGeom prst="rect">
            <a:avLst/>
          </a:prstGeom>
        </p:spPr>
      </p:pic>
      <p:sp>
        <p:nvSpPr>
          <p:cNvPr id="4" name="Title Placeholder"/>
          <p:cNvSpPr>
            <a:spLocks noGrp="1"/>
          </p:cNvSpPr>
          <p:nvPr>
            <p:ph type="title"/>
          </p:nvPr>
        </p:nvSpPr>
        <p:spPr>
          <a:xfrm>
            <a:off x="210312" y="201168"/>
            <a:ext cx="4142232" cy="429463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5" name="Text Placeholder"/>
          <p:cNvSpPr>
            <a:spLocks noGrp="1"/>
          </p:cNvSpPr>
          <p:nvPr>
            <p:ph type="body" idx="1"/>
          </p:nvPr>
        </p:nvSpPr>
        <p:spPr>
          <a:xfrm>
            <a:off x="4791456" y="201168"/>
            <a:ext cx="4123944" cy="429463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59" name="Group 1" descr="Outside edge tick marks for alignment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 userDrawn="1"/>
        </p:nvGrpSpPr>
        <p:grpSpPr>
          <a:xfrm>
            <a:off x="-109730" y="-110490"/>
            <a:ext cx="9364220" cy="5364480"/>
            <a:chOff x="-109730" y="-110490"/>
            <a:chExt cx="9364220" cy="5364480"/>
          </a:xfrm>
        </p:grpSpPr>
        <p:grpSp>
          <p:nvGrpSpPr>
            <p:cNvPr id="60" name="Group 59"/>
            <p:cNvGrpSpPr/>
            <p:nvPr userDrawn="1"/>
          </p:nvGrpSpPr>
          <p:grpSpPr>
            <a:xfrm>
              <a:off x="228600" y="-110490"/>
              <a:ext cx="8686732" cy="91440"/>
              <a:chOff x="228600" y="-152400"/>
              <a:chExt cx="8686732" cy="152400"/>
            </a:xfrm>
          </p:grpSpPr>
          <p:cxnSp>
            <p:nvCxnSpPr>
              <p:cNvPr id="93" name="Straight Connector 9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152400" y="-762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4" name="Straight Connector 9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1981200" y="-762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5" name="Straight Connector 9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2209800" y="-762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2438400" y="-762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4267200" y="-762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8" name="Straight Connector 9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4495800" y="-762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9" name="Straight Connector 9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4724400" y="-762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6553200" y="-762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6781800" y="-762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7010400" y="-762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8839132" y="-762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61" name="Group 60"/>
            <p:cNvGrpSpPr/>
            <p:nvPr userDrawn="1"/>
          </p:nvGrpSpPr>
          <p:grpSpPr>
            <a:xfrm>
              <a:off x="228600" y="5162550"/>
              <a:ext cx="8686732" cy="91440"/>
              <a:chOff x="228600" y="5143500"/>
              <a:chExt cx="8686732" cy="152400"/>
            </a:xfrm>
          </p:grpSpPr>
          <p:cxnSp>
            <p:nvCxnSpPr>
              <p:cNvPr id="82" name="Straight Connector 8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152400" y="52197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1981200" y="52197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2209800" y="52197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2438400" y="52197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4267200" y="52197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4495800" y="52197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4724400" y="52197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6553200" y="52197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6781800" y="52197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7010400" y="52197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8839132" y="52197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62" name="Group 61"/>
            <p:cNvGrpSpPr/>
            <p:nvPr userDrawn="1"/>
          </p:nvGrpSpPr>
          <p:grpSpPr>
            <a:xfrm>
              <a:off x="-109730" y="237744"/>
              <a:ext cx="91440" cy="4664456"/>
              <a:chOff x="-109730" y="237744"/>
              <a:chExt cx="91440" cy="4664456"/>
            </a:xfrm>
          </p:grpSpPr>
          <p:cxnSp>
            <p:nvCxnSpPr>
              <p:cNvPr id="73" name="Straight Connector 7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653796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1289304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1929384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2570990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3209544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3849624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4494276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237744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4902200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63" name="Group 62"/>
            <p:cNvGrpSpPr/>
            <p:nvPr userDrawn="1"/>
          </p:nvGrpSpPr>
          <p:grpSpPr>
            <a:xfrm>
              <a:off x="9163050" y="237744"/>
              <a:ext cx="91440" cy="4663440"/>
              <a:chOff x="-109730" y="231394"/>
              <a:chExt cx="91440" cy="4663440"/>
            </a:xfrm>
          </p:grpSpPr>
          <p:cxnSp>
            <p:nvCxnSpPr>
              <p:cNvPr id="64" name="Straight Connector 6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647446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1282954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1923034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2563114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3203194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3843274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4487926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231394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4894834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53" name="Slide Number Placeholder">
            <a:extLst>
              <a:ext uri="{FF2B5EF4-FFF2-40B4-BE49-F238E27FC236}">
                <a16:creationId xmlns:a16="http://schemas.microsoft.com/office/drawing/2014/main" id="{A0A95D12-6D81-0D46-A850-ACB00FD95004}"/>
              </a:ext>
            </a:extLst>
          </p:cNvPr>
          <p:cNvSpPr txBox="1">
            <a:spLocks/>
          </p:cNvSpPr>
          <p:nvPr userDrawn="1"/>
        </p:nvSpPr>
        <p:spPr>
          <a:xfrm>
            <a:off x="7086601" y="4810692"/>
            <a:ext cx="1828732" cy="16459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indent="0" algn="r" defTabSz="711200" rtl="0" eaLnBrk="1" latinLnBrk="0" hangingPunct="1">
              <a:spcBef>
                <a:spcPts val="1200"/>
              </a:spcBef>
              <a:buNone/>
              <a:defRPr sz="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55600" indent="-177800" algn="l" defTabSz="711200" rtl="0" eaLnBrk="1" latinLnBrk="0" hangingPunct="1">
              <a:spcBef>
                <a:spcPts val="600"/>
              </a:spcBef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3400" indent="-177800" algn="l" defTabSz="711200" rtl="0" eaLnBrk="1" latinLnBrk="0" hangingPunct="1">
              <a:spcBef>
                <a:spcPts val="600"/>
              </a:spcBef>
              <a:buChar char="&gt;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1200" indent="-177800" algn="l" defTabSz="711200" rtl="0" eaLnBrk="1" latinLnBrk="0" hangingPunct="1">
              <a:spcBef>
                <a:spcPts val="600"/>
              </a:spcBef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89000" indent="-177800" algn="l" defTabSz="711200" rtl="0" eaLnBrk="1" latinLnBrk="0" hangingPunct="1">
              <a:spcBef>
                <a:spcPts val="600"/>
              </a:spcBef>
              <a:buChar char="&gt;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66800" indent="-177800" algn="l" defTabSz="7112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4600" indent="-177800" algn="l" defTabSz="7112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22400" indent="-177800" algn="l" defTabSz="7112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00200" indent="-177800" algn="l" defTabSz="7112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711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395FB3-9C97-154F-86B2-7E381B951268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7112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32621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6180" r:id="rId1"/>
    <p:sldLayoutId id="2147486159" r:id="rId2"/>
    <p:sldLayoutId id="2147485893" r:id="rId3"/>
    <p:sldLayoutId id="2147485888" r:id="rId4"/>
    <p:sldLayoutId id="2147486113" r:id="rId5"/>
    <p:sldLayoutId id="2147485901" r:id="rId6"/>
    <p:sldLayoutId id="2147485894" r:id="rId7"/>
    <p:sldLayoutId id="2147485897" r:id="rId8"/>
    <p:sldLayoutId id="2147485902" r:id="rId9"/>
    <p:sldLayoutId id="2147485903" r:id="rId10"/>
    <p:sldLayoutId id="2147485905" r:id="rId11"/>
    <p:sldLayoutId id="2147485916" r:id="rId12"/>
    <p:sldLayoutId id="2147485919" r:id="rId13"/>
    <p:sldLayoutId id="2147485908" r:id="rId14"/>
    <p:sldLayoutId id="2147485909" r:id="rId15"/>
    <p:sldLayoutId id="2147485910" r:id="rId16"/>
    <p:sldLayoutId id="2147485913" r:id="rId17"/>
    <p:sldLayoutId id="2147485924" r:id="rId18"/>
  </p:sldLayoutIdLst>
  <p:hf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lang="en-US" sz="2400" b="0" i="0" dirty="0">
          <a:solidFill>
            <a:schemeClr val="accent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20">
          <a:solidFill>
            <a:srgbClr val="191919"/>
          </a:solidFill>
          <a:latin typeface="IBM Plex Sans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20">
          <a:solidFill>
            <a:srgbClr val="191919"/>
          </a:solidFill>
          <a:latin typeface="IBM Plex Sans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20">
          <a:solidFill>
            <a:srgbClr val="191919"/>
          </a:solidFill>
          <a:latin typeface="IBM Plex Sans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20">
          <a:solidFill>
            <a:srgbClr val="191919"/>
          </a:solidFill>
          <a:latin typeface="IBM Plex Sans" pitchFamily="34" charset="0"/>
        </a:defRPr>
      </a:lvl5pPr>
      <a:lvl6pPr marL="362568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20">
          <a:solidFill>
            <a:srgbClr val="191919"/>
          </a:solidFill>
          <a:latin typeface="IBM Plex Sans" pitchFamily="34" charset="0"/>
        </a:defRPr>
      </a:lvl6pPr>
      <a:lvl7pPr marL="725139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20">
          <a:solidFill>
            <a:srgbClr val="191919"/>
          </a:solidFill>
          <a:latin typeface="IBM Plex Sans" pitchFamily="34" charset="0"/>
        </a:defRPr>
      </a:lvl7pPr>
      <a:lvl8pPr marL="1087707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20">
          <a:solidFill>
            <a:srgbClr val="191919"/>
          </a:solidFill>
          <a:latin typeface="IBM Plex Sans" pitchFamily="34" charset="0"/>
        </a:defRPr>
      </a:lvl8pPr>
      <a:lvl9pPr marL="1450276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20">
          <a:solidFill>
            <a:srgbClr val="191919"/>
          </a:solidFill>
          <a:latin typeface="IBM Plex Sans" pitchFamily="34" charset="0"/>
        </a:defRPr>
      </a:lvl9pPr>
    </p:titleStyle>
    <p:bodyStyle>
      <a:lvl1pPr marL="0" indent="0" algn="l" rtl="0" eaLnBrk="1" fontAlgn="base" hangingPunct="1">
        <a:lnSpc>
          <a:spcPct val="100000"/>
        </a:lnSpc>
        <a:spcBef>
          <a:spcPts val="1100"/>
        </a:spcBef>
        <a:spcAft>
          <a:spcPct val="0"/>
        </a:spcAft>
        <a:buClrTx/>
        <a:buSzPct val="100000"/>
        <a:buFont typeface="Arial" panose="020B0604020202020204" pitchFamily="34" charset="0"/>
        <a:buNone/>
        <a:defRPr sz="1400" b="0" i="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  <a:lvl2pPr marL="171452" indent="-173736" algn="l" rtl="0" eaLnBrk="1" fontAlgn="base" hangingPunct="1">
        <a:lnSpc>
          <a:spcPct val="100000"/>
        </a:lnSpc>
        <a:spcBef>
          <a:spcPts val="1100"/>
        </a:spcBef>
        <a:spcAft>
          <a:spcPct val="0"/>
        </a:spcAft>
        <a:buClr>
          <a:schemeClr val="tx1"/>
        </a:buClr>
        <a:buSzPct val="100000"/>
        <a:buFont typeface="IBM Plex Sans" charset="-120"/>
        <a:buChar char="–"/>
        <a:tabLst/>
        <a:defRPr sz="1400" b="0" i="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2pPr>
      <a:lvl3pPr marL="342905" indent="-173736" algn="l" rtl="0" eaLnBrk="1" fontAlgn="base" hangingPunct="1">
        <a:lnSpc>
          <a:spcPct val="100000"/>
        </a:lnSpc>
        <a:spcBef>
          <a:spcPts val="1100"/>
        </a:spcBef>
        <a:spcAft>
          <a:spcPct val="0"/>
        </a:spcAft>
        <a:buClr>
          <a:schemeClr val="tx1"/>
        </a:buClr>
        <a:buSzPct val="100000"/>
        <a:buFont typeface="Arial" panose="020B0604020202020204" pitchFamily="34" charset="0"/>
        <a:buChar char="•"/>
        <a:tabLst/>
        <a:defRPr sz="1400" b="0" i="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3pPr>
      <a:lvl4pPr marL="628658" indent="-173736" algn="l" rtl="0" eaLnBrk="1" fontAlgn="base" hangingPunct="1">
        <a:lnSpc>
          <a:spcPct val="100000"/>
        </a:lnSpc>
        <a:spcBef>
          <a:spcPts val="1100"/>
        </a:spcBef>
        <a:spcAft>
          <a:spcPct val="0"/>
        </a:spcAft>
        <a:buClr>
          <a:schemeClr val="tx1"/>
        </a:buClr>
        <a:buSzPct val="100000"/>
        <a:buFont typeface="IBM Plex Sans" charset="-120"/>
        <a:buChar char="–"/>
        <a:tabLst/>
        <a:defRPr sz="1400" b="0" i="0" baseline="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4pPr>
      <a:lvl5pPr marL="803285" indent="-173736" algn="l" rtl="0" eaLnBrk="1" fontAlgn="base" hangingPunct="1">
        <a:lnSpc>
          <a:spcPct val="100000"/>
        </a:lnSpc>
        <a:spcBef>
          <a:spcPts val="1100"/>
        </a:spcBef>
        <a:spcAft>
          <a:spcPct val="0"/>
        </a:spcAft>
        <a:buClr>
          <a:schemeClr val="tx1"/>
        </a:buClr>
        <a:buFont typeface="IBM Plex Sans" charset="-120"/>
        <a:buChar char="»"/>
        <a:tabLst/>
        <a:defRPr sz="1400" b="0" i="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5pPr>
      <a:lvl6pPr marL="1583721" indent="-12967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»"/>
        <a:defRPr sz="1269">
          <a:solidFill>
            <a:schemeClr val="bg1"/>
          </a:solidFill>
          <a:latin typeface="IBM Plex Sans" charset="0"/>
        </a:defRPr>
      </a:lvl6pPr>
      <a:lvl7pPr marL="1946291" indent="-12967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»"/>
        <a:defRPr sz="1269">
          <a:solidFill>
            <a:schemeClr val="bg1"/>
          </a:solidFill>
          <a:latin typeface="IBM Plex Sans" charset="0"/>
        </a:defRPr>
      </a:lvl7pPr>
      <a:lvl8pPr marL="2308860" indent="-12967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»"/>
        <a:defRPr sz="1269">
          <a:solidFill>
            <a:schemeClr val="bg1"/>
          </a:solidFill>
          <a:latin typeface="IBM Plex Sans" charset="0"/>
        </a:defRPr>
      </a:lvl8pPr>
      <a:lvl9pPr marL="2671430" indent="-12967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»"/>
        <a:defRPr sz="1269">
          <a:solidFill>
            <a:schemeClr val="bg1"/>
          </a:solidFill>
          <a:latin typeface="IBM Plex Sans" charset="0"/>
        </a:defRPr>
      </a:lvl9pPr>
    </p:bodyStyle>
    <p:otherStyle>
      <a:defPPr>
        <a:defRPr lang="en-US"/>
      </a:defPPr>
      <a:lvl1pPr marL="0" algn="l" defTabSz="725139" rtl="0" eaLnBrk="1" latinLnBrk="0" hangingPunct="1">
        <a:defRPr sz="1428" kern="1200">
          <a:solidFill>
            <a:schemeClr val="tx1"/>
          </a:solidFill>
          <a:latin typeface="+mn-lt"/>
          <a:ea typeface="+mn-ea"/>
          <a:cs typeface="+mn-cs"/>
        </a:defRPr>
      </a:lvl1pPr>
      <a:lvl2pPr marL="362568" algn="l" defTabSz="725139" rtl="0" eaLnBrk="1" latinLnBrk="0" hangingPunct="1">
        <a:defRPr sz="1428" kern="1200">
          <a:solidFill>
            <a:schemeClr val="tx1"/>
          </a:solidFill>
          <a:latin typeface="+mn-lt"/>
          <a:ea typeface="+mn-ea"/>
          <a:cs typeface="+mn-cs"/>
        </a:defRPr>
      </a:lvl2pPr>
      <a:lvl3pPr marL="725139" algn="l" defTabSz="725139" rtl="0" eaLnBrk="1" latinLnBrk="0" hangingPunct="1">
        <a:defRPr sz="1428" kern="1200">
          <a:solidFill>
            <a:schemeClr val="tx1"/>
          </a:solidFill>
          <a:latin typeface="+mn-lt"/>
          <a:ea typeface="+mn-ea"/>
          <a:cs typeface="+mn-cs"/>
        </a:defRPr>
      </a:lvl3pPr>
      <a:lvl4pPr marL="1087707" algn="l" defTabSz="725139" rtl="0" eaLnBrk="1" latinLnBrk="0" hangingPunct="1">
        <a:defRPr sz="1428" kern="1200">
          <a:solidFill>
            <a:schemeClr val="tx1"/>
          </a:solidFill>
          <a:latin typeface="+mn-lt"/>
          <a:ea typeface="+mn-ea"/>
          <a:cs typeface="+mn-cs"/>
        </a:defRPr>
      </a:lvl4pPr>
      <a:lvl5pPr marL="1450276" algn="l" defTabSz="725139" rtl="0" eaLnBrk="1" latinLnBrk="0" hangingPunct="1">
        <a:defRPr sz="1428" kern="1200">
          <a:solidFill>
            <a:schemeClr val="tx1"/>
          </a:solidFill>
          <a:latin typeface="+mn-lt"/>
          <a:ea typeface="+mn-ea"/>
          <a:cs typeface="+mn-cs"/>
        </a:defRPr>
      </a:lvl5pPr>
      <a:lvl6pPr marL="1812846" algn="l" defTabSz="725139" rtl="0" eaLnBrk="1" latinLnBrk="0" hangingPunct="1">
        <a:defRPr sz="1428" kern="1200">
          <a:solidFill>
            <a:schemeClr val="tx1"/>
          </a:solidFill>
          <a:latin typeface="+mn-lt"/>
          <a:ea typeface="+mn-ea"/>
          <a:cs typeface="+mn-cs"/>
        </a:defRPr>
      </a:lvl6pPr>
      <a:lvl7pPr marL="2175414" algn="l" defTabSz="725139" rtl="0" eaLnBrk="1" latinLnBrk="0" hangingPunct="1">
        <a:defRPr sz="1428" kern="1200">
          <a:solidFill>
            <a:schemeClr val="tx1"/>
          </a:solidFill>
          <a:latin typeface="+mn-lt"/>
          <a:ea typeface="+mn-ea"/>
          <a:cs typeface="+mn-cs"/>
        </a:defRPr>
      </a:lvl7pPr>
      <a:lvl8pPr marL="2537983" algn="l" defTabSz="725139" rtl="0" eaLnBrk="1" latinLnBrk="0" hangingPunct="1">
        <a:defRPr sz="1428" kern="1200">
          <a:solidFill>
            <a:schemeClr val="tx1"/>
          </a:solidFill>
          <a:latin typeface="+mn-lt"/>
          <a:ea typeface="+mn-ea"/>
          <a:cs typeface="+mn-cs"/>
        </a:defRPr>
      </a:lvl8pPr>
      <a:lvl9pPr marL="2900552" algn="l" defTabSz="725139" rtl="0" eaLnBrk="1" latinLnBrk="0" hangingPunct="1">
        <a:defRPr sz="142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50">
          <p15:clr>
            <a:srgbClr val="F26B43"/>
          </p15:clr>
        </p15:guide>
        <p15:guide id="2" pos="144">
          <p15:clr>
            <a:srgbClr val="F26B43"/>
          </p15:clr>
        </p15:guide>
        <p15:guide id="3" pos="5616">
          <p15:clr>
            <a:srgbClr val="F26B43"/>
          </p15:clr>
        </p15:guide>
        <p15:guide id="4" orient="horz" pos="2832">
          <p15:clr>
            <a:srgbClr val="F26B43"/>
          </p15:clr>
        </p15:guide>
        <p15:guide id="5" orient="horz" pos="3088">
          <p15:clr>
            <a:srgbClr val="F26B43"/>
          </p15:clr>
        </p15:guide>
        <p15:guide id="6" pos="2880">
          <p15:clr>
            <a:srgbClr val="F26B43"/>
          </p15:clr>
        </p15:guide>
        <p15:guide id="7" pos="2736">
          <p15:clr>
            <a:srgbClr val="F26B43"/>
          </p15:clr>
        </p15:guide>
        <p15:guide id="8" pos="1440">
          <p15:clr>
            <a:srgbClr val="F26B43"/>
          </p15:clr>
        </p15:guide>
        <p15:guide id="9" pos="3024">
          <p15:clr>
            <a:srgbClr val="F26B43"/>
          </p15:clr>
        </p15:guide>
        <p15:guide id="10" pos="1296">
          <p15:clr>
            <a:srgbClr val="F26B43"/>
          </p15:clr>
        </p15:guide>
        <p15:guide id="11" pos="1584">
          <p15:clr>
            <a:srgbClr val="F26B43"/>
          </p15:clr>
        </p15:guide>
        <p15:guide id="12" pos="4320">
          <p15:clr>
            <a:srgbClr val="F26B43"/>
          </p15:clr>
        </p15:guide>
        <p15:guide id="13" pos="4176">
          <p15:clr>
            <a:srgbClr val="F26B43"/>
          </p15:clr>
        </p15:guide>
        <p15:guide id="14" pos="4464">
          <p15:clr>
            <a:srgbClr val="F26B43"/>
          </p15:clr>
        </p15:guide>
        <p15:guide id="15" orient="horz" pos="412">
          <p15:clr>
            <a:srgbClr val="F26B43"/>
          </p15:clr>
        </p15:guide>
        <p15:guide id="17" orient="horz" pos="812">
          <p15:clr>
            <a:srgbClr val="F26B43"/>
          </p15:clr>
        </p15:guide>
        <p15:guide id="18" orient="horz" pos="1620">
          <p15:clr>
            <a:srgbClr val="F26B43"/>
          </p15:clr>
        </p15:guide>
        <p15:guide id="19" orient="horz" pos="1216">
          <p15:clr>
            <a:srgbClr val="F26B43"/>
          </p15:clr>
        </p15:guide>
        <p15:guide id="20" orient="horz" pos="2022">
          <p15:clr>
            <a:srgbClr val="F26B43"/>
          </p15:clr>
        </p15:guide>
        <p15:guide id="21" orient="horz" pos="242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"/>
          <p:cNvSpPr>
            <a:spLocks noGrp="1"/>
          </p:cNvSpPr>
          <p:nvPr>
            <p:ph type="title"/>
          </p:nvPr>
        </p:nvSpPr>
        <p:spPr>
          <a:xfrm>
            <a:off x="210312" y="201168"/>
            <a:ext cx="4142232" cy="429463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5" name="Text Placeholder"/>
          <p:cNvSpPr>
            <a:spLocks noGrp="1"/>
          </p:cNvSpPr>
          <p:nvPr>
            <p:ph type="body" idx="1"/>
          </p:nvPr>
        </p:nvSpPr>
        <p:spPr>
          <a:xfrm>
            <a:off x="4791456" y="201168"/>
            <a:ext cx="4123944" cy="429463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59" name="Group 1" descr="Outside edge tick marks for alignment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 userDrawn="1"/>
        </p:nvGrpSpPr>
        <p:grpSpPr>
          <a:xfrm>
            <a:off x="-109730" y="-110490"/>
            <a:ext cx="9364220" cy="5364480"/>
            <a:chOff x="-109730" y="-110490"/>
            <a:chExt cx="9364220" cy="5364480"/>
          </a:xfrm>
        </p:grpSpPr>
        <p:grpSp>
          <p:nvGrpSpPr>
            <p:cNvPr id="60" name="Group 59"/>
            <p:cNvGrpSpPr/>
            <p:nvPr userDrawn="1"/>
          </p:nvGrpSpPr>
          <p:grpSpPr>
            <a:xfrm>
              <a:off x="228600" y="-110490"/>
              <a:ext cx="8686732" cy="91440"/>
              <a:chOff x="228600" y="-152400"/>
              <a:chExt cx="8686732" cy="152400"/>
            </a:xfrm>
          </p:grpSpPr>
          <p:cxnSp>
            <p:nvCxnSpPr>
              <p:cNvPr id="93" name="Straight Connector 9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152400" y="-762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4" name="Straight Connector 9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1981200" y="-762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5" name="Straight Connector 9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2209800" y="-762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2438400" y="-762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4267200" y="-762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8" name="Straight Connector 9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4495800" y="-762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9" name="Straight Connector 9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4724400" y="-762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6553200" y="-762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6781800" y="-762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7010400" y="-762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8839132" y="-762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61" name="Group 60"/>
            <p:cNvGrpSpPr/>
            <p:nvPr userDrawn="1"/>
          </p:nvGrpSpPr>
          <p:grpSpPr>
            <a:xfrm>
              <a:off x="228600" y="5162550"/>
              <a:ext cx="8686732" cy="91440"/>
              <a:chOff x="228600" y="5143500"/>
              <a:chExt cx="8686732" cy="152400"/>
            </a:xfrm>
          </p:grpSpPr>
          <p:cxnSp>
            <p:nvCxnSpPr>
              <p:cNvPr id="82" name="Straight Connector 8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152400" y="52197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1981200" y="52197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2209800" y="52197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2438400" y="52197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4267200" y="52197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4495800" y="52197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4724400" y="52197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6553200" y="52197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6781800" y="52197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7010400" y="52197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8839132" y="52197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62" name="Group 61"/>
            <p:cNvGrpSpPr/>
            <p:nvPr userDrawn="1"/>
          </p:nvGrpSpPr>
          <p:grpSpPr>
            <a:xfrm>
              <a:off x="-109730" y="237744"/>
              <a:ext cx="91440" cy="4664456"/>
              <a:chOff x="-109730" y="237744"/>
              <a:chExt cx="91440" cy="4664456"/>
            </a:xfrm>
          </p:grpSpPr>
          <p:cxnSp>
            <p:nvCxnSpPr>
              <p:cNvPr id="73" name="Straight Connector 7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653796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1289304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1929384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2570990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3209544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3849624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4494276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237744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4902200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63" name="Group 62"/>
            <p:cNvGrpSpPr/>
            <p:nvPr userDrawn="1"/>
          </p:nvGrpSpPr>
          <p:grpSpPr>
            <a:xfrm>
              <a:off x="9163050" y="237744"/>
              <a:ext cx="91440" cy="4663440"/>
              <a:chOff x="-109730" y="231394"/>
              <a:chExt cx="91440" cy="4663440"/>
            </a:xfrm>
          </p:grpSpPr>
          <p:cxnSp>
            <p:nvCxnSpPr>
              <p:cNvPr id="64" name="Straight Connector 6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647446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1282954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1923034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2563114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3203194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3843274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4487926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231394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4894834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53" name="Slide Number Placeholder">
            <a:extLst>
              <a:ext uri="{FF2B5EF4-FFF2-40B4-BE49-F238E27FC236}">
                <a16:creationId xmlns:a16="http://schemas.microsoft.com/office/drawing/2014/main" id="{A0A95D12-6D81-0D46-A850-ACB00FD95004}"/>
              </a:ext>
            </a:extLst>
          </p:cNvPr>
          <p:cNvSpPr txBox="1">
            <a:spLocks/>
          </p:cNvSpPr>
          <p:nvPr userDrawn="1"/>
        </p:nvSpPr>
        <p:spPr>
          <a:xfrm>
            <a:off x="7086601" y="4810692"/>
            <a:ext cx="1828732" cy="16459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indent="0" algn="r" defTabSz="711200" rtl="0" eaLnBrk="1" latinLnBrk="0" hangingPunct="1">
              <a:spcBef>
                <a:spcPts val="1200"/>
              </a:spcBef>
              <a:buNone/>
              <a:defRPr sz="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55600" indent="-177800" algn="l" defTabSz="711200" rtl="0" eaLnBrk="1" latinLnBrk="0" hangingPunct="1">
              <a:spcBef>
                <a:spcPts val="600"/>
              </a:spcBef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3400" indent="-177800" algn="l" defTabSz="711200" rtl="0" eaLnBrk="1" latinLnBrk="0" hangingPunct="1">
              <a:spcBef>
                <a:spcPts val="600"/>
              </a:spcBef>
              <a:buChar char="&gt;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1200" indent="-177800" algn="l" defTabSz="711200" rtl="0" eaLnBrk="1" latinLnBrk="0" hangingPunct="1">
              <a:spcBef>
                <a:spcPts val="600"/>
              </a:spcBef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89000" indent="-177800" algn="l" defTabSz="711200" rtl="0" eaLnBrk="1" latinLnBrk="0" hangingPunct="1">
              <a:spcBef>
                <a:spcPts val="600"/>
              </a:spcBef>
              <a:buChar char="&gt;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66800" indent="-177800" algn="l" defTabSz="7112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4600" indent="-177800" algn="l" defTabSz="7112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22400" indent="-177800" algn="l" defTabSz="7112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00200" indent="-177800" algn="l" defTabSz="7112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711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395FB3-9C97-154F-86B2-7E381B951268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7112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810E2C9E-4D67-2D53-7E90-E5968456057F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4827033"/>
            <a:ext cx="454954" cy="117042"/>
          </a:xfrm>
          <a:prstGeom prst="rect">
            <a:avLst/>
          </a:prstGeom>
        </p:spPr>
      </p:pic>
      <p:pic>
        <p:nvPicPr>
          <p:cNvPr id="6" name="Picture 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2D157E05-99A3-904C-4664-CEFA1E6E7159}"/>
              </a:ext>
            </a:extLst>
          </p:cNvPr>
          <p:cNvPicPr>
            <a:picLocks noChangeAspect="1"/>
          </p:cNvPicPr>
          <p:nvPr userDrawn="1"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4827033"/>
            <a:ext cx="454954" cy="117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882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6181" r:id="rId1"/>
    <p:sldLayoutId id="2147486163" r:id="rId2"/>
    <p:sldLayoutId id="2147486164" r:id="rId3"/>
    <p:sldLayoutId id="2147486165" r:id="rId4"/>
    <p:sldLayoutId id="2147486166" r:id="rId5"/>
    <p:sldLayoutId id="2147486167" r:id="rId6"/>
    <p:sldLayoutId id="2147486168" r:id="rId7"/>
    <p:sldLayoutId id="2147486169" r:id="rId8"/>
    <p:sldLayoutId id="2147486170" r:id="rId9"/>
    <p:sldLayoutId id="2147486171" r:id="rId10"/>
    <p:sldLayoutId id="2147486172" r:id="rId11"/>
    <p:sldLayoutId id="2147486173" r:id="rId12"/>
    <p:sldLayoutId id="2147486174" r:id="rId13"/>
    <p:sldLayoutId id="2147486175" r:id="rId14"/>
    <p:sldLayoutId id="2147486176" r:id="rId15"/>
    <p:sldLayoutId id="2147486177" r:id="rId16"/>
    <p:sldLayoutId id="2147486178" r:id="rId17"/>
    <p:sldLayoutId id="2147486179" r:id="rId18"/>
    <p:sldLayoutId id="2147486182" r:id="rId19"/>
  </p:sldLayoutIdLst>
  <p:hf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lang="en-US" sz="2400" b="0" i="0" dirty="0">
          <a:solidFill>
            <a:schemeClr val="accent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20">
          <a:solidFill>
            <a:srgbClr val="191919"/>
          </a:solidFill>
          <a:latin typeface="IBM Plex Sans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20">
          <a:solidFill>
            <a:srgbClr val="191919"/>
          </a:solidFill>
          <a:latin typeface="IBM Plex Sans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20">
          <a:solidFill>
            <a:srgbClr val="191919"/>
          </a:solidFill>
          <a:latin typeface="IBM Plex Sans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20">
          <a:solidFill>
            <a:srgbClr val="191919"/>
          </a:solidFill>
          <a:latin typeface="IBM Plex Sans" pitchFamily="34" charset="0"/>
        </a:defRPr>
      </a:lvl5pPr>
      <a:lvl6pPr marL="362568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20">
          <a:solidFill>
            <a:srgbClr val="191919"/>
          </a:solidFill>
          <a:latin typeface="IBM Plex Sans" pitchFamily="34" charset="0"/>
        </a:defRPr>
      </a:lvl6pPr>
      <a:lvl7pPr marL="725139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20">
          <a:solidFill>
            <a:srgbClr val="191919"/>
          </a:solidFill>
          <a:latin typeface="IBM Plex Sans" pitchFamily="34" charset="0"/>
        </a:defRPr>
      </a:lvl7pPr>
      <a:lvl8pPr marL="1087707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20">
          <a:solidFill>
            <a:srgbClr val="191919"/>
          </a:solidFill>
          <a:latin typeface="IBM Plex Sans" pitchFamily="34" charset="0"/>
        </a:defRPr>
      </a:lvl8pPr>
      <a:lvl9pPr marL="1450276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20">
          <a:solidFill>
            <a:srgbClr val="191919"/>
          </a:solidFill>
          <a:latin typeface="IBM Plex Sans" pitchFamily="34" charset="0"/>
        </a:defRPr>
      </a:lvl9pPr>
    </p:titleStyle>
    <p:bodyStyle>
      <a:lvl1pPr marL="0" indent="0" algn="l" rtl="0" eaLnBrk="1" fontAlgn="base" hangingPunct="1">
        <a:lnSpc>
          <a:spcPct val="100000"/>
        </a:lnSpc>
        <a:spcBef>
          <a:spcPts val="1100"/>
        </a:spcBef>
        <a:spcAft>
          <a:spcPct val="0"/>
        </a:spcAft>
        <a:buClr>
          <a:srgbClr val="6D6E70"/>
        </a:buClr>
        <a:buSzPct val="90000"/>
        <a:buFont typeface="IBM Plex Sans" pitchFamily="2" charset="2"/>
        <a:buNone/>
        <a:defRPr sz="1400" b="0" i="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  <a:lvl2pPr marL="171452" indent="-173736" algn="l" rtl="0" eaLnBrk="1" fontAlgn="base" hangingPunct="1">
        <a:lnSpc>
          <a:spcPct val="100000"/>
        </a:lnSpc>
        <a:spcBef>
          <a:spcPts val="1100"/>
        </a:spcBef>
        <a:spcAft>
          <a:spcPct val="0"/>
        </a:spcAft>
        <a:buClr>
          <a:schemeClr val="tx1"/>
        </a:buClr>
        <a:buSzPct val="100000"/>
        <a:buFont typeface="IBM Plex Sans" charset="-120"/>
        <a:buChar char="–"/>
        <a:tabLst/>
        <a:defRPr sz="1400" b="0" i="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2pPr>
      <a:lvl3pPr marL="342905" indent="-173736" algn="l" rtl="0" eaLnBrk="1" fontAlgn="base" hangingPunct="1">
        <a:lnSpc>
          <a:spcPct val="100000"/>
        </a:lnSpc>
        <a:spcBef>
          <a:spcPts val="1100"/>
        </a:spcBef>
        <a:spcAft>
          <a:spcPct val="0"/>
        </a:spcAft>
        <a:buClr>
          <a:schemeClr val="tx1"/>
        </a:buClr>
        <a:buSzPct val="100000"/>
        <a:buFont typeface="Arial" panose="020B0604020202020204" pitchFamily="34" charset="0"/>
        <a:buChar char="•"/>
        <a:tabLst/>
        <a:defRPr sz="1400" b="0" i="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3pPr>
      <a:lvl4pPr marL="628658" indent="-173736" algn="l" rtl="0" eaLnBrk="1" fontAlgn="base" hangingPunct="1">
        <a:lnSpc>
          <a:spcPct val="100000"/>
        </a:lnSpc>
        <a:spcBef>
          <a:spcPts val="1100"/>
        </a:spcBef>
        <a:spcAft>
          <a:spcPct val="0"/>
        </a:spcAft>
        <a:buClr>
          <a:schemeClr val="tx1"/>
        </a:buClr>
        <a:buSzPct val="100000"/>
        <a:buFont typeface="IBM Plex Sans" charset="-120"/>
        <a:buChar char="–"/>
        <a:tabLst/>
        <a:defRPr sz="1400" b="0" i="0" baseline="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4pPr>
      <a:lvl5pPr marL="803285" indent="-173736" algn="l" rtl="0" eaLnBrk="1" fontAlgn="base" hangingPunct="1">
        <a:lnSpc>
          <a:spcPct val="100000"/>
        </a:lnSpc>
        <a:spcBef>
          <a:spcPts val="1100"/>
        </a:spcBef>
        <a:spcAft>
          <a:spcPct val="0"/>
        </a:spcAft>
        <a:buClr>
          <a:schemeClr val="tx1"/>
        </a:buClr>
        <a:buFont typeface="IBM Plex Sans" charset="-120"/>
        <a:buChar char="»"/>
        <a:tabLst/>
        <a:defRPr sz="1400" b="0" i="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5pPr>
      <a:lvl6pPr marL="1583721" indent="-12967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»"/>
        <a:defRPr sz="1269">
          <a:solidFill>
            <a:schemeClr val="bg1"/>
          </a:solidFill>
          <a:latin typeface="IBM Plex Sans" charset="0"/>
        </a:defRPr>
      </a:lvl6pPr>
      <a:lvl7pPr marL="1946291" indent="-12967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»"/>
        <a:defRPr sz="1269">
          <a:solidFill>
            <a:schemeClr val="bg1"/>
          </a:solidFill>
          <a:latin typeface="IBM Plex Sans" charset="0"/>
        </a:defRPr>
      </a:lvl7pPr>
      <a:lvl8pPr marL="2308860" indent="-12967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»"/>
        <a:defRPr sz="1269">
          <a:solidFill>
            <a:schemeClr val="bg1"/>
          </a:solidFill>
          <a:latin typeface="IBM Plex Sans" charset="0"/>
        </a:defRPr>
      </a:lvl8pPr>
      <a:lvl9pPr marL="2671430" indent="-12967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»"/>
        <a:defRPr sz="1269">
          <a:solidFill>
            <a:schemeClr val="bg1"/>
          </a:solidFill>
          <a:latin typeface="IBM Plex Sans" charset="0"/>
        </a:defRPr>
      </a:lvl9pPr>
    </p:bodyStyle>
    <p:otherStyle>
      <a:defPPr>
        <a:defRPr lang="en-US"/>
      </a:defPPr>
      <a:lvl1pPr marL="0" algn="l" defTabSz="725139" rtl="0" eaLnBrk="1" latinLnBrk="0" hangingPunct="1">
        <a:defRPr sz="1428" kern="1200">
          <a:solidFill>
            <a:schemeClr val="tx1"/>
          </a:solidFill>
          <a:latin typeface="+mn-lt"/>
          <a:ea typeface="+mn-ea"/>
          <a:cs typeface="+mn-cs"/>
        </a:defRPr>
      </a:lvl1pPr>
      <a:lvl2pPr marL="362568" algn="l" defTabSz="725139" rtl="0" eaLnBrk="1" latinLnBrk="0" hangingPunct="1">
        <a:defRPr sz="1428" kern="1200">
          <a:solidFill>
            <a:schemeClr val="tx1"/>
          </a:solidFill>
          <a:latin typeface="+mn-lt"/>
          <a:ea typeface="+mn-ea"/>
          <a:cs typeface="+mn-cs"/>
        </a:defRPr>
      </a:lvl2pPr>
      <a:lvl3pPr marL="725139" algn="l" defTabSz="725139" rtl="0" eaLnBrk="1" latinLnBrk="0" hangingPunct="1">
        <a:defRPr sz="1428" kern="1200">
          <a:solidFill>
            <a:schemeClr val="tx1"/>
          </a:solidFill>
          <a:latin typeface="+mn-lt"/>
          <a:ea typeface="+mn-ea"/>
          <a:cs typeface="+mn-cs"/>
        </a:defRPr>
      </a:lvl3pPr>
      <a:lvl4pPr marL="1087707" algn="l" defTabSz="725139" rtl="0" eaLnBrk="1" latinLnBrk="0" hangingPunct="1">
        <a:defRPr sz="1428" kern="1200">
          <a:solidFill>
            <a:schemeClr val="tx1"/>
          </a:solidFill>
          <a:latin typeface="+mn-lt"/>
          <a:ea typeface="+mn-ea"/>
          <a:cs typeface="+mn-cs"/>
        </a:defRPr>
      </a:lvl4pPr>
      <a:lvl5pPr marL="1450276" algn="l" defTabSz="725139" rtl="0" eaLnBrk="1" latinLnBrk="0" hangingPunct="1">
        <a:defRPr sz="1428" kern="1200">
          <a:solidFill>
            <a:schemeClr val="tx1"/>
          </a:solidFill>
          <a:latin typeface="+mn-lt"/>
          <a:ea typeface="+mn-ea"/>
          <a:cs typeface="+mn-cs"/>
        </a:defRPr>
      </a:lvl5pPr>
      <a:lvl6pPr marL="1812846" algn="l" defTabSz="725139" rtl="0" eaLnBrk="1" latinLnBrk="0" hangingPunct="1">
        <a:defRPr sz="1428" kern="1200">
          <a:solidFill>
            <a:schemeClr val="tx1"/>
          </a:solidFill>
          <a:latin typeface="+mn-lt"/>
          <a:ea typeface="+mn-ea"/>
          <a:cs typeface="+mn-cs"/>
        </a:defRPr>
      </a:lvl6pPr>
      <a:lvl7pPr marL="2175414" algn="l" defTabSz="725139" rtl="0" eaLnBrk="1" latinLnBrk="0" hangingPunct="1">
        <a:defRPr sz="1428" kern="1200">
          <a:solidFill>
            <a:schemeClr val="tx1"/>
          </a:solidFill>
          <a:latin typeface="+mn-lt"/>
          <a:ea typeface="+mn-ea"/>
          <a:cs typeface="+mn-cs"/>
        </a:defRPr>
      </a:lvl7pPr>
      <a:lvl8pPr marL="2537983" algn="l" defTabSz="725139" rtl="0" eaLnBrk="1" latinLnBrk="0" hangingPunct="1">
        <a:defRPr sz="1428" kern="1200">
          <a:solidFill>
            <a:schemeClr val="tx1"/>
          </a:solidFill>
          <a:latin typeface="+mn-lt"/>
          <a:ea typeface="+mn-ea"/>
          <a:cs typeface="+mn-cs"/>
        </a:defRPr>
      </a:lvl8pPr>
      <a:lvl9pPr marL="2900552" algn="l" defTabSz="725139" rtl="0" eaLnBrk="1" latinLnBrk="0" hangingPunct="1">
        <a:defRPr sz="142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50">
          <p15:clr>
            <a:srgbClr val="F26B43"/>
          </p15:clr>
        </p15:guide>
        <p15:guide id="2" pos="144">
          <p15:clr>
            <a:srgbClr val="F26B43"/>
          </p15:clr>
        </p15:guide>
        <p15:guide id="3" pos="5616">
          <p15:clr>
            <a:srgbClr val="F26B43"/>
          </p15:clr>
        </p15:guide>
        <p15:guide id="4" orient="horz" pos="2832">
          <p15:clr>
            <a:srgbClr val="F26B43"/>
          </p15:clr>
        </p15:guide>
        <p15:guide id="5" orient="horz" pos="3088">
          <p15:clr>
            <a:srgbClr val="F26B43"/>
          </p15:clr>
        </p15:guide>
        <p15:guide id="6" pos="2880">
          <p15:clr>
            <a:srgbClr val="F26B43"/>
          </p15:clr>
        </p15:guide>
        <p15:guide id="7" pos="2736">
          <p15:clr>
            <a:srgbClr val="F26B43"/>
          </p15:clr>
        </p15:guide>
        <p15:guide id="8" pos="1440">
          <p15:clr>
            <a:srgbClr val="F26B43"/>
          </p15:clr>
        </p15:guide>
        <p15:guide id="9" pos="3024">
          <p15:clr>
            <a:srgbClr val="F26B43"/>
          </p15:clr>
        </p15:guide>
        <p15:guide id="10" pos="1296">
          <p15:clr>
            <a:srgbClr val="F26B43"/>
          </p15:clr>
        </p15:guide>
        <p15:guide id="11" pos="1584">
          <p15:clr>
            <a:srgbClr val="F26B43"/>
          </p15:clr>
        </p15:guide>
        <p15:guide id="12" pos="4320">
          <p15:clr>
            <a:srgbClr val="F26B43"/>
          </p15:clr>
        </p15:guide>
        <p15:guide id="13" pos="4176">
          <p15:clr>
            <a:srgbClr val="F26B43"/>
          </p15:clr>
        </p15:guide>
        <p15:guide id="14" pos="4464">
          <p15:clr>
            <a:srgbClr val="F26B43"/>
          </p15:clr>
        </p15:guide>
        <p15:guide id="15" orient="horz" pos="412">
          <p15:clr>
            <a:srgbClr val="F26B43"/>
          </p15:clr>
        </p15:guide>
        <p15:guide id="17" orient="horz" pos="812">
          <p15:clr>
            <a:srgbClr val="F26B43"/>
          </p15:clr>
        </p15:guide>
        <p15:guide id="18" orient="horz" pos="1620">
          <p15:clr>
            <a:srgbClr val="F26B43"/>
          </p15:clr>
        </p15:guide>
        <p15:guide id="19" orient="horz" pos="1216">
          <p15:clr>
            <a:srgbClr val="F26B43"/>
          </p15:clr>
        </p15:guide>
        <p15:guide id="20" orient="horz" pos="2022">
          <p15:clr>
            <a:srgbClr val="F26B43"/>
          </p15:clr>
        </p15:guide>
        <p15:guide id="21" orient="horz" pos="2424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646395" y="4837777"/>
            <a:ext cx="282130" cy="92333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lvl1pPr algn="r">
              <a:defRPr sz="600" b="0" i="0">
                <a:solidFill>
                  <a:schemeClr val="tx1"/>
                </a:solidFill>
                <a:latin typeface="IBM Plex Sans" panose="020B0503050203000203" pitchFamily="34" charset="0"/>
                <a:ea typeface="+mn-ea"/>
                <a:cs typeface="+mn-cs"/>
                <a:sym typeface="IBM Plex Sans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xfrm>
            <a:off x="215475" y="205978"/>
            <a:ext cx="8470194" cy="9941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/>
          <a:p>
            <a:r>
              <a:rPr dirty="0"/>
              <a:t>Title Text</a:t>
            </a:r>
          </a:p>
        </p:txBody>
      </p:sp>
      <p:sp>
        <p:nvSpPr>
          <p:cNvPr id="49" name="Body Level One…"/>
          <p:cNvSpPr txBox="1">
            <a:spLocks noGrp="1"/>
          </p:cNvSpPr>
          <p:nvPr>
            <p:ph type="body" idx="1"/>
          </p:nvPr>
        </p:nvSpPr>
        <p:spPr>
          <a:xfrm>
            <a:off x="215475" y="1200150"/>
            <a:ext cx="8470194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9EB465A-FE7F-6B71-D716-1673174BBF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3094" y="4786313"/>
            <a:ext cx="1858324" cy="14287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</a:lstStyle>
          <a:p>
            <a:r>
              <a:rPr lang="en-US" dirty="0"/>
              <a:t>SKO4 / Copyright © 2023 IBM</a:t>
            </a:r>
          </a:p>
        </p:txBody>
      </p:sp>
    </p:spTree>
    <p:extLst>
      <p:ext uri="{BB962C8B-B14F-4D97-AF65-F5344CB8AC3E}">
        <p14:creationId xmlns:p14="http://schemas.microsoft.com/office/powerpoint/2010/main" val="203242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6188" r:id="rId1"/>
    <p:sldLayoutId id="2147486189" r:id="rId2"/>
    <p:sldLayoutId id="2147486190" r:id="rId3"/>
    <p:sldLayoutId id="2147486191" r:id="rId4"/>
    <p:sldLayoutId id="2147486192" r:id="rId5"/>
    <p:sldLayoutId id="2147486193" r:id="rId6"/>
    <p:sldLayoutId id="2147486194" r:id="rId7"/>
    <p:sldLayoutId id="2147486195" r:id="rId8"/>
    <p:sldLayoutId id="2147486196" r:id="rId9"/>
    <p:sldLayoutId id="2147486197" r:id="rId10"/>
    <p:sldLayoutId id="2147486198" r:id="rId11"/>
    <p:sldLayoutId id="2147486199" r:id="rId12"/>
    <p:sldLayoutId id="2147486200" r:id="rId13"/>
    <p:sldLayoutId id="2147486201" r:id="rId14"/>
    <p:sldLayoutId id="2147486202" r:id="rId15"/>
    <p:sldLayoutId id="2147486203" r:id="rId16"/>
    <p:sldLayoutId id="2147486204" r:id="rId17"/>
    <p:sldLayoutId id="2147486205" r:id="rId18"/>
    <p:sldLayoutId id="2147486206" r:id="rId19"/>
    <p:sldLayoutId id="2147486207" r:id="rId20"/>
    <p:sldLayoutId id="2147486208" r:id="rId21"/>
    <p:sldLayoutId id="2147486209" r:id="rId22"/>
    <p:sldLayoutId id="2147486210" r:id="rId23"/>
    <p:sldLayoutId id="2147486211" r:id="rId24"/>
    <p:sldLayoutId id="2147486212" r:id="rId25"/>
    <p:sldLayoutId id="2147486213" r:id="rId26"/>
    <p:sldLayoutId id="2147486214" r:id="rId27"/>
    <p:sldLayoutId id="2147486215" r:id="rId28"/>
    <p:sldLayoutId id="2147486216" r:id="rId29"/>
    <p:sldLayoutId id="2147486217" r:id="rId30"/>
    <p:sldLayoutId id="2147486218" r:id="rId31"/>
    <p:sldLayoutId id="2147486219" r:id="rId32"/>
    <p:sldLayoutId id="2147486220" r:id="rId33"/>
    <p:sldLayoutId id="2147486221" r:id="rId34"/>
    <p:sldLayoutId id="2147486222" r:id="rId35"/>
    <p:sldLayoutId id="2147486223" r:id="rId36"/>
    <p:sldLayoutId id="2147486224" r:id="rId37"/>
    <p:sldLayoutId id="2147486225" r:id="rId38"/>
    <p:sldLayoutId id="2147486226" r:id="rId39"/>
    <p:sldLayoutId id="2147486227" r:id="rId40"/>
    <p:sldLayoutId id="2147486228" r:id="rId41"/>
    <p:sldLayoutId id="2147486229" r:id="rId42"/>
    <p:sldLayoutId id="2147486230" r:id="rId43"/>
    <p:sldLayoutId id="2147486231" r:id="rId44"/>
    <p:sldLayoutId id="2147486232" r:id="rId45"/>
    <p:sldLayoutId id="2147486233" r:id="rId46"/>
    <p:sldLayoutId id="2147486234" r:id="rId47"/>
  </p:sldLayoutIdLst>
  <p:transition spd="med"/>
  <p:hf hdr="0" dt="0"/>
  <p:txStyles>
    <p:titleStyle>
      <a:lvl1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2"/>
          </a:solidFill>
          <a:uFillTx/>
          <a:latin typeface="+mj-lt"/>
          <a:ea typeface="+mj-ea"/>
          <a:cs typeface="+mj-cs"/>
          <a:sym typeface="IBM Plex Sans Light"/>
        </a:defRPr>
      </a:lvl1pPr>
      <a:lvl2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IBM Plex Sans Light"/>
        </a:defRPr>
      </a:lvl2pPr>
      <a:lvl3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IBM Plex Sans Light"/>
        </a:defRPr>
      </a:lvl3pPr>
      <a:lvl4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IBM Plex Sans Light"/>
        </a:defRPr>
      </a:lvl4pPr>
      <a:lvl5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IBM Plex Sans Light"/>
        </a:defRPr>
      </a:lvl5pPr>
      <a:lvl6pPr marL="0" marR="0" indent="135963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IBM Plex Sans Light"/>
        </a:defRPr>
      </a:lvl6pPr>
      <a:lvl7pPr marL="0" marR="0" indent="271927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IBM Plex Sans Light"/>
        </a:defRPr>
      </a:lvl7pPr>
      <a:lvl8pPr marL="0" marR="0" indent="40789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IBM Plex Sans Light"/>
        </a:defRPr>
      </a:lvl8pPr>
      <a:lvl9pPr marL="0" marR="0" indent="543854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IBM Plex Sans Light"/>
        </a:defRPr>
      </a:lvl9pPr>
    </p:titleStyle>
    <p:bodyStyle>
      <a:lvl1pPr marL="0" marR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50" b="0" i="0" u="none" strike="noStrike" cap="none" spc="0" baseline="0">
          <a:solidFill>
            <a:schemeClr val="tx1"/>
          </a:solidFill>
          <a:uFillTx/>
          <a:latin typeface="+mj-lt"/>
          <a:ea typeface="+mj-ea"/>
          <a:cs typeface="+mj-cs"/>
          <a:sym typeface="IBM Plex Sans Light"/>
        </a:defRPr>
      </a:lvl1pPr>
      <a:lvl2pPr marL="123444" marR="0" indent="-123444" algn="l" defTabSz="9144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Tx/>
        <a:buSzPct val="100000"/>
        <a:buFontTx/>
        <a:buChar char="–"/>
        <a:tabLst/>
        <a:defRPr sz="1350" b="0" i="0" u="none" strike="noStrike" cap="none" spc="0" baseline="0">
          <a:solidFill>
            <a:schemeClr val="tx1"/>
          </a:solidFill>
          <a:uFillTx/>
          <a:latin typeface="+mj-lt"/>
          <a:ea typeface="+mj-ea"/>
          <a:cs typeface="+mj-cs"/>
          <a:sym typeface="IBM Plex Sans Light"/>
        </a:defRPr>
      </a:lvl2pPr>
      <a:lvl3pPr marL="246888" marR="0" indent="-123444" algn="l" defTabSz="9144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Tx/>
        <a:buSzPct val="100000"/>
        <a:buFontTx/>
        <a:buChar char="•"/>
        <a:tabLst/>
        <a:defRPr sz="1350" b="0" i="0" u="none" strike="noStrike" cap="none" spc="0" baseline="0">
          <a:solidFill>
            <a:schemeClr val="tx1"/>
          </a:solidFill>
          <a:uFillTx/>
          <a:latin typeface="+mj-lt"/>
          <a:ea typeface="+mj-ea"/>
          <a:cs typeface="+mj-cs"/>
          <a:sym typeface="IBM Plex Sans Light"/>
        </a:defRPr>
      </a:lvl3pPr>
      <a:lvl4pPr marL="370332" marR="0" indent="-123444" algn="l" defTabSz="9144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Tx/>
        <a:buSzPct val="100000"/>
        <a:buFontTx/>
        <a:buChar char="–"/>
        <a:tabLst/>
        <a:defRPr sz="1350" b="0" i="0" u="none" strike="noStrike" cap="none" spc="0" baseline="0">
          <a:solidFill>
            <a:schemeClr val="tx1"/>
          </a:solidFill>
          <a:uFillTx/>
          <a:latin typeface="+mj-lt"/>
          <a:ea typeface="+mj-ea"/>
          <a:cs typeface="+mj-cs"/>
          <a:sym typeface="IBM Plex Sans Light"/>
        </a:defRPr>
      </a:lvl4pPr>
      <a:lvl5pPr marL="428625" marR="0" indent="-171450" algn="l" defTabSz="914400" rtl="0" eaLnBrk="1" latinLnBrk="0" hangingPunct="1">
        <a:lnSpc>
          <a:spcPct val="110000"/>
        </a:lnSpc>
        <a:spcBef>
          <a:spcPts val="1088"/>
        </a:spcBef>
        <a:spcAft>
          <a:spcPts val="0"/>
        </a:spcAft>
        <a:buClrTx/>
        <a:buSzPct val="100000"/>
        <a:buFont typeface="Arial" panose="020B0604020202020204" pitchFamily="34" charset="0"/>
        <a:buChar char="•"/>
        <a:tabLst/>
        <a:defRPr sz="135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IBM Plex Sans Light"/>
        </a:defRPr>
      </a:lvl5pPr>
      <a:lvl6pPr marL="691148" marR="0" indent="-145878" algn="l" defTabSz="914400" rtl="0" eaLnBrk="1" latinLnBrk="0" hangingPunct="1">
        <a:lnSpc>
          <a:spcPct val="100000"/>
        </a:lnSpc>
        <a:spcBef>
          <a:spcPts val="1088"/>
        </a:spcBef>
        <a:spcAft>
          <a:spcPts val="0"/>
        </a:spcAft>
        <a:buClrTx/>
        <a:buSzPct val="100000"/>
        <a:buFontTx/>
        <a:buChar char="»"/>
        <a:tabLst/>
        <a:defRPr sz="135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IBM Plex Sans Light"/>
        </a:defRPr>
      </a:lvl6pPr>
      <a:lvl7pPr marL="827112" marR="0" indent="-145878" algn="l" defTabSz="914400" rtl="0" eaLnBrk="1" latinLnBrk="0" hangingPunct="1">
        <a:lnSpc>
          <a:spcPct val="100000"/>
        </a:lnSpc>
        <a:spcBef>
          <a:spcPts val="1088"/>
        </a:spcBef>
        <a:spcAft>
          <a:spcPts val="0"/>
        </a:spcAft>
        <a:buClrTx/>
        <a:buSzPct val="100000"/>
        <a:buFontTx/>
        <a:buChar char="»"/>
        <a:tabLst/>
        <a:defRPr sz="135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IBM Plex Sans Light"/>
        </a:defRPr>
      </a:lvl7pPr>
      <a:lvl8pPr marL="963075" marR="0" indent="-145878" algn="l" defTabSz="914400" rtl="0" eaLnBrk="1" latinLnBrk="0" hangingPunct="1">
        <a:lnSpc>
          <a:spcPct val="100000"/>
        </a:lnSpc>
        <a:spcBef>
          <a:spcPts val="1088"/>
        </a:spcBef>
        <a:spcAft>
          <a:spcPts val="0"/>
        </a:spcAft>
        <a:buClrTx/>
        <a:buSzPct val="100000"/>
        <a:buFontTx/>
        <a:buChar char="»"/>
        <a:tabLst/>
        <a:defRPr sz="135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IBM Plex Sans Light"/>
        </a:defRPr>
      </a:lvl8pPr>
      <a:lvl9pPr marL="1099038" marR="0" indent="-145878" algn="l" defTabSz="914400" rtl="0" eaLnBrk="1" latinLnBrk="0" hangingPunct="1">
        <a:lnSpc>
          <a:spcPct val="100000"/>
        </a:lnSpc>
        <a:spcBef>
          <a:spcPts val="1088"/>
        </a:spcBef>
        <a:spcAft>
          <a:spcPts val="0"/>
        </a:spcAft>
        <a:buClrTx/>
        <a:buSzPct val="100000"/>
        <a:buFontTx/>
        <a:buChar char="»"/>
        <a:tabLst/>
        <a:defRPr sz="135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IBM Plex Sans Light"/>
        </a:defRPr>
      </a:lvl9pPr>
    </p:bodyStyle>
    <p:otherStyle>
      <a:lvl1pPr marL="0" marR="0" indent="0" algn="r" defTabSz="68598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BM Plex Sans"/>
        </a:defRPr>
      </a:lvl1pPr>
      <a:lvl2pPr marL="0" marR="0" indent="128622" algn="r" defTabSz="68598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BM Plex Sans"/>
        </a:defRPr>
      </a:lvl2pPr>
      <a:lvl3pPr marL="0" marR="0" indent="257243" algn="r" defTabSz="68598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BM Plex Sans"/>
        </a:defRPr>
      </a:lvl3pPr>
      <a:lvl4pPr marL="0" marR="0" indent="385865" algn="r" defTabSz="68598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BM Plex Sans"/>
        </a:defRPr>
      </a:lvl4pPr>
      <a:lvl5pPr marL="0" marR="0" indent="514487" algn="r" defTabSz="68598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BM Plex Sans"/>
        </a:defRPr>
      </a:lvl5pPr>
      <a:lvl6pPr marL="0" marR="0" indent="643109" algn="r" defTabSz="68598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BM Plex Sans"/>
        </a:defRPr>
      </a:lvl6pPr>
      <a:lvl7pPr marL="0" marR="0" indent="771731" algn="r" defTabSz="68598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BM Plex Sans"/>
        </a:defRPr>
      </a:lvl7pPr>
      <a:lvl8pPr marL="0" marR="0" indent="900353" algn="r" defTabSz="68598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BM Plex Sans"/>
        </a:defRPr>
      </a:lvl8pPr>
      <a:lvl9pPr marL="0" marR="0" indent="1028974" algn="r" defTabSz="68598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BM Plex San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320">
          <p15:clr>
            <a:srgbClr val="0F62FE"/>
          </p15:clr>
        </p15:guide>
        <p15:guide id="3" pos="358">
          <p15:clr>
            <a:srgbClr val="EE5396"/>
          </p15:clr>
        </p15:guide>
        <p15:guide id="4" pos="3840">
          <p15:clr>
            <a:srgbClr val="0F62FE"/>
          </p15:clr>
        </p15:guide>
        <p15:guide id="5" pos="1916">
          <p15:clr>
            <a:srgbClr val="EE5396"/>
          </p15:clr>
        </p15:guide>
        <p15:guide id="6" pos="5756">
          <p15:clr>
            <a:srgbClr val="EE5396"/>
          </p15:clr>
        </p15:guide>
        <p15:guide id="7" pos="7319">
          <p15:clr>
            <a:srgbClr val="EE5396"/>
          </p15:clr>
        </p15:guide>
        <p15:guide id="8" pos="8040">
          <p15:clr>
            <a:srgbClr val="EE5396"/>
          </p15:clr>
        </p15:guide>
        <p15:guide id="9" pos="4200">
          <p15:clr>
            <a:srgbClr val="EE5396"/>
          </p15:clr>
        </p15:guide>
        <p15:guide id="10" pos="3480">
          <p15:clr>
            <a:srgbClr val="EE5396"/>
          </p15:clr>
        </p15:guide>
        <p15:guide id="11" pos="9594">
          <p15:clr>
            <a:srgbClr val="EE5396"/>
          </p15:clr>
        </p15:guide>
        <p15:guide id="13" pos="11160">
          <p15:clr>
            <a:srgbClr val="EE5396"/>
          </p15:clr>
        </p15:guide>
        <p15:guide id="14" pos="11880">
          <p15:clr>
            <a:srgbClr val="EE5396"/>
          </p15:clr>
        </p15:guide>
        <p15:guide id="15" pos="13440">
          <p15:clr>
            <a:srgbClr val="EE5396"/>
          </p15:clr>
        </p15:guide>
        <p15:guide id="16" pos="15000">
          <p15:clr>
            <a:srgbClr val="EE5396"/>
          </p15:clr>
        </p15:guide>
        <p15:guide id="17" orient="horz" pos="2160">
          <p15:clr>
            <a:srgbClr val="0F62FE"/>
          </p15:clr>
        </p15:guide>
        <p15:guide id="19" orient="horz" pos="3240">
          <p15:clr>
            <a:srgbClr val="EE5396"/>
          </p15:clr>
        </p15:guide>
        <p15:guide id="20" orient="horz" pos="1078">
          <p15:clr>
            <a:srgbClr val="EE5396"/>
          </p15:clr>
        </p15:guide>
        <p15:guide id="21" orient="horz" pos="384">
          <p15:clr>
            <a:srgbClr val="EE5396"/>
          </p15:clr>
        </p15:guide>
        <p15:guide id="22" orient="horz" pos="5400">
          <p15:clr>
            <a:srgbClr val="EE5396"/>
          </p15:clr>
        </p15:guide>
        <p15:guide id="24" orient="horz" pos="7560">
          <p15:clr>
            <a:srgbClr val="EE5396"/>
          </p15:clr>
        </p15:guide>
        <p15:guide id="25" orient="horz" pos="8280">
          <p15:clr>
            <a:srgbClr val="EE5396"/>
          </p15:clr>
        </p15:guide>
        <p15:guide id="26" pos="7680">
          <p15:clr>
            <a:srgbClr val="0F62FE"/>
          </p15:clr>
        </p15:guide>
        <p15:guide id="27" pos="11520">
          <p15:clr>
            <a:srgbClr val="0F62FE"/>
          </p15:clr>
        </p15:guide>
        <p15:guide id="28" orient="horz" pos="6480">
          <p15:clr>
            <a:srgbClr val="0F62FE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646395" y="4837777"/>
            <a:ext cx="282130" cy="92333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lvl1pPr algn="r">
              <a:defRPr sz="600" b="0" i="0">
                <a:solidFill>
                  <a:schemeClr val="tx1"/>
                </a:solidFill>
                <a:latin typeface="IBM Plex Sans" panose="020B0503050203000203" pitchFamily="34" charset="0"/>
                <a:ea typeface="+mn-ea"/>
                <a:cs typeface="+mn-cs"/>
                <a:sym typeface="IBM Plex Sans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xfrm>
            <a:off x="215475" y="205978"/>
            <a:ext cx="8470194" cy="9941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/>
          <a:p>
            <a:r>
              <a:rPr dirty="0"/>
              <a:t>Title Text</a:t>
            </a:r>
          </a:p>
        </p:txBody>
      </p:sp>
      <p:sp>
        <p:nvSpPr>
          <p:cNvPr id="49" name="Body Level One…"/>
          <p:cNvSpPr txBox="1">
            <a:spLocks noGrp="1"/>
          </p:cNvSpPr>
          <p:nvPr>
            <p:ph type="body" idx="1"/>
          </p:nvPr>
        </p:nvSpPr>
        <p:spPr>
          <a:xfrm>
            <a:off x="215475" y="1200150"/>
            <a:ext cx="8470194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9EB465A-FE7F-6B71-D716-1673174BBF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3094" y="4786313"/>
            <a:ext cx="1858324" cy="14287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</a:lstStyle>
          <a:p>
            <a:r>
              <a:rPr lang="en-US" dirty="0"/>
              <a:t>2024 Leadership Acceleration Academy    </a:t>
            </a:r>
          </a:p>
        </p:txBody>
      </p:sp>
    </p:spTree>
    <p:extLst>
      <p:ext uri="{BB962C8B-B14F-4D97-AF65-F5344CB8AC3E}">
        <p14:creationId xmlns:p14="http://schemas.microsoft.com/office/powerpoint/2010/main" val="192069889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6236" r:id="rId1"/>
    <p:sldLayoutId id="2147486237" r:id="rId2"/>
    <p:sldLayoutId id="2147486238" r:id="rId3"/>
    <p:sldLayoutId id="2147486239" r:id="rId4"/>
    <p:sldLayoutId id="2147486240" r:id="rId5"/>
    <p:sldLayoutId id="2147486241" r:id="rId6"/>
    <p:sldLayoutId id="2147486242" r:id="rId7"/>
    <p:sldLayoutId id="2147486243" r:id="rId8"/>
    <p:sldLayoutId id="2147486244" r:id="rId9"/>
    <p:sldLayoutId id="2147486245" r:id="rId10"/>
    <p:sldLayoutId id="2147486246" r:id="rId11"/>
    <p:sldLayoutId id="2147486247" r:id="rId12"/>
    <p:sldLayoutId id="2147486248" r:id="rId13"/>
    <p:sldLayoutId id="2147486249" r:id="rId14"/>
    <p:sldLayoutId id="2147486250" r:id="rId15"/>
    <p:sldLayoutId id="2147486251" r:id="rId16"/>
    <p:sldLayoutId id="2147486252" r:id="rId17"/>
    <p:sldLayoutId id="2147486253" r:id="rId18"/>
    <p:sldLayoutId id="2147486254" r:id="rId19"/>
    <p:sldLayoutId id="2147486255" r:id="rId20"/>
    <p:sldLayoutId id="2147486256" r:id="rId21"/>
    <p:sldLayoutId id="2147486257" r:id="rId22"/>
    <p:sldLayoutId id="2147486258" r:id="rId23"/>
    <p:sldLayoutId id="2147486259" r:id="rId24"/>
    <p:sldLayoutId id="2147486260" r:id="rId25"/>
    <p:sldLayoutId id="2147486261" r:id="rId26"/>
    <p:sldLayoutId id="2147486262" r:id="rId27"/>
    <p:sldLayoutId id="2147486263" r:id="rId28"/>
    <p:sldLayoutId id="2147486264" r:id="rId29"/>
    <p:sldLayoutId id="2147486265" r:id="rId30"/>
    <p:sldLayoutId id="2147486266" r:id="rId31"/>
    <p:sldLayoutId id="2147486267" r:id="rId32"/>
    <p:sldLayoutId id="2147486268" r:id="rId33"/>
    <p:sldLayoutId id="2147486269" r:id="rId34"/>
    <p:sldLayoutId id="2147486270" r:id="rId35"/>
    <p:sldLayoutId id="2147486271" r:id="rId36"/>
    <p:sldLayoutId id="2147486272" r:id="rId37"/>
    <p:sldLayoutId id="2147486273" r:id="rId38"/>
    <p:sldLayoutId id="2147486274" r:id="rId39"/>
    <p:sldLayoutId id="2147486275" r:id="rId40"/>
    <p:sldLayoutId id="2147486276" r:id="rId41"/>
    <p:sldLayoutId id="2147486277" r:id="rId42"/>
    <p:sldLayoutId id="2147486278" r:id="rId43"/>
    <p:sldLayoutId id="2147486279" r:id="rId44"/>
    <p:sldLayoutId id="2147486280" r:id="rId45"/>
    <p:sldLayoutId id="2147486281" r:id="rId46"/>
  </p:sldLayoutIdLst>
  <p:transition spd="med"/>
  <p:hf hdr="0" dt="0"/>
  <p:txStyles>
    <p:titleStyle>
      <a:lvl1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2"/>
          </a:solidFill>
          <a:uFillTx/>
          <a:latin typeface="+mj-lt"/>
          <a:ea typeface="+mj-ea"/>
          <a:cs typeface="+mj-cs"/>
          <a:sym typeface="IBM Plex Sans Light"/>
        </a:defRPr>
      </a:lvl1pPr>
      <a:lvl2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IBM Plex Sans Light"/>
        </a:defRPr>
      </a:lvl2pPr>
      <a:lvl3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IBM Plex Sans Light"/>
        </a:defRPr>
      </a:lvl3pPr>
      <a:lvl4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IBM Plex Sans Light"/>
        </a:defRPr>
      </a:lvl4pPr>
      <a:lvl5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IBM Plex Sans Light"/>
        </a:defRPr>
      </a:lvl5pPr>
      <a:lvl6pPr marL="0" marR="0" indent="135963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IBM Plex Sans Light"/>
        </a:defRPr>
      </a:lvl6pPr>
      <a:lvl7pPr marL="0" marR="0" indent="271927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IBM Plex Sans Light"/>
        </a:defRPr>
      </a:lvl7pPr>
      <a:lvl8pPr marL="0" marR="0" indent="40789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IBM Plex Sans Light"/>
        </a:defRPr>
      </a:lvl8pPr>
      <a:lvl9pPr marL="0" marR="0" indent="543854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IBM Plex Sans Light"/>
        </a:defRPr>
      </a:lvl9pPr>
    </p:titleStyle>
    <p:bodyStyle>
      <a:lvl1pPr marL="0" marR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50" b="0" i="0" u="none" strike="noStrike" cap="none" spc="0" baseline="0">
          <a:solidFill>
            <a:schemeClr val="tx1"/>
          </a:solidFill>
          <a:uFillTx/>
          <a:latin typeface="+mj-lt"/>
          <a:ea typeface="+mj-ea"/>
          <a:cs typeface="+mj-cs"/>
          <a:sym typeface="IBM Plex Sans Light"/>
        </a:defRPr>
      </a:lvl1pPr>
      <a:lvl2pPr marL="123444" marR="0" indent="-123444" algn="l" defTabSz="9144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Tx/>
        <a:buSzPct val="100000"/>
        <a:buFontTx/>
        <a:buChar char="–"/>
        <a:tabLst/>
        <a:defRPr sz="1350" b="0" i="0" u="none" strike="noStrike" cap="none" spc="0" baseline="0">
          <a:solidFill>
            <a:schemeClr val="tx1"/>
          </a:solidFill>
          <a:uFillTx/>
          <a:latin typeface="+mj-lt"/>
          <a:ea typeface="+mj-ea"/>
          <a:cs typeface="+mj-cs"/>
          <a:sym typeface="IBM Plex Sans Light"/>
        </a:defRPr>
      </a:lvl2pPr>
      <a:lvl3pPr marL="246888" marR="0" indent="-123444" algn="l" defTabSz="9144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Tx/>
        <a:buSzPct val="100000"/>
        <a:buFontTx/>
        <a:buChar char="•"/>
        <a:tabLst/>
        <a:defRPr sz="1350" b="0" i="0" u="none" strike="noStrike" cap="none" spc="0" baseline="0">
          <a:solidFill>
            <a:schemeClr val="tx1"/>
          </a:solidFill>
          <a:uFillTx/>
          <a:latin typeface="+mj-lt"/>
          <a:ea typeface="+mj-ea"/>
          <a:cs typeface="+mj-cs"/>
          <a:sym typeface="IBM Plex Sans Light"/>
        </a:defRPr>
      </a:lvl3pPr>
      <a:lvl4pPr marL="370332" marR="0" indent="-123444" algn="l" defTabSz="9144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Tx/>
        <a:buSzPct val="100000"/>
        <a:buFontTx/>
        <a:buChar char="–"/>
        <a:tabLst/>
        <a:defRPr sz="1350" b="0" i="0" u="none" strike="noStrike" cap="none" spc="0" baseline="0">
          <a:solidFill>
            <a:schemeClr val="tx1"/>
          </a:solidFill>
          <a:uFillTx/>
          <a:latin typeface="+mj-lt"/>
          <a:ea typeface="+mj-ea"/>
          <a:cs typeface="+mj-cs"/>
          <a:sym typeface="IBM Plex Sans Light"/>
        </a:defRPr>
      </a:lvl4pPr>
      <a:lvl5pPr marL="428625" marR="0" indent="-171450" algn="l" defTabSz="914400" rtl="0" eaLnBrk="1" latinLnBrk="0" hangingPunct="1">
        <a:lnSpc>
          <a:spcPct val="110000"/>
        </a:lnSpc>
        <a:spcBef>
          <a:spcPts val="1088"/>
        </a:spcBef>
        <a:spcAft>
          <a:spcPts val="0"/>
        </a:spcAft>
        <a:buClrTx/>
        <a:buSzPct val="100000"/>
        <a:buFont typeface="Arial" panose="020B0604020202020204" pitchFamily="34" charset="0"/>
        <a:buChar char="•"/>
        <a:tabLst/>
        <a:defRPr sz="135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IBM Plex Sans Light"/>
        </a:defRPr>
      </a:lvl5pPr>
      <a:lvl6pPr marL="691148" marR="0" indent="-145878" algn="l" defTabSz="914400" rtl="0" eaLnBrk="1" latinLnBrk="0" hangingPunct="1">
        <a:lnSpc>
          <a:spcPct val="100000"/>
        </a:lnSpc>
        <a:spcBef>
          <a:spcPts val="1088"/>
        </a:spcBef>
        <a:spcAft>
          <a:spcPts val="0"/>
        </a:spcAft>
        <a:buClrTx/>
        <a:buSzPct val="100000"/>
        <a:buFontTx/>
        <a:buChar char="»"/>
        <a:tabLst/>
        <a:defRPr sz="135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IBM Plex Sans Light"/>
        </a:defRPr>
      </a:lvl6pPr>
      <a:lvl7pPr marL="827112" marR="0" indent="-145878" algn="l" defTabSz="914400" rtl="0" eaLnBrk="1" latinLnBrk="0" hangingPunct="1">
        <a:lnSpc>
          <a:spcPct val="100000"/>
        </a:lnSpc>
        <a:spcBef>
          <a:spcPts val="1088"/>
        </a:spcBef>
        <a:spcAft>
          <a:spcPts val="0"/>
        </a:spcAft>
        <a:buClrTx/>
        <a:buSzPct val="100000"/>
        <a:buFontTx/>
        <a:buChar char="»"/>
        <a:tabLst/>
        <a:defRPr sz="135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IBM Plex Sans Light"/>
        </a:defRPr>
      </a:lvl7pPr>
      <a:lvl8pPr marL="963075" marR="0" indent="-145878" algn="l" defTabSz="914400" rtl="0" eaLnBrk="1" latinLnBrk="0" hangingPunct="1">
        <a:lnSpc>
          <a:spcPct val="100000"/>
        </a:lnSpc>
        <a:spcBef>
          <a:spcPts val="1088"/>
        </a:spcBef>
        <a:spcAft>
          <a:spcPts val="0"/>
        </a:spcAft>
        <a:buClrTx/>
        <a:buSzPct val="100000"/>
        <a:buFontTx/>
        <a:buChar char="»"/>
        <a:tabLst/>
        <a:defRPr sz="135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IBM Plex Sans Light"/>
        </a:defRPr>
      </a:lvl8pPr>
      <a:lvl9pPr marL="1099038" marR="0" indent="-145878" algn="l" defTabSz="914400" rtl="0" eaLnBrk="1" latinLnBrk="0" hangingPunct="1">
        <a:lnSpc>
          <a:spcPct val="100000"/>
        </a:lnSpc>
        <a:spcBef>
          <a:spcPts val="1088"/>
        </a:spcBef>
        <a:spcAft>
          <a:spcPts val="0"/>
        </a:spcAft>
        <a:buClrTx/>
        <a:buSzPct val="100000"/>
        <a:buFontTx/>
        <a:buChar char="»"/>
        <a:tabLst/>
        <a:defRPr sz="135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IBM Plex Sans Light"/>
        </a:defRPr>
      </a:lvl9pPr>
    </p:bodyStyle>
    <p:otherStyle>
      <a:lvl1pPr marL="0" marR="0" indent="0" algn="r" defTabSz="68598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BM Plex Sans"/>
        </a:defRPr>
      </a:lvl1pPr>
      <a:lvl2pPr marL="0" marR="0" indent="128622" algn="r" defTabSz="68598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BM Plex Sans"/>
        </a:defRPr>
      </a:lvl2pPr>
      <a:lvl3pPr marL="0" marR="0" indent="257243" algn="r" defTabSz="68598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BM Plex Sans"/>
        </a:defRPr>
      </a:lvl3pPr>
      <a:lvl4pPr marL="0" marR="0" indent="385865" algn="r" defTabSz="68598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BM Plex Sans"/>
        </a:defRPr>
      </a:lvl4pPr>
      <a:lvl5pPr marL="0" marR="0" indent="514487" algn="r" defTabSz="68598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BM Plex Sans"/>
        </a:defRPr>
      </a:lvl5pPr>
      <a:lvl6pPr marL="0" marR="0" indent="643109" algn="r" defTabSz="68598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BM Plex Sans"/>
        </a:defRPr>
      </a:lvl6pPr>
      <a:lvl7pPr marL="0" marR="0" indent="771731" algn="r" defTabSz="68598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BM Plex Sans"/>
        </a:defRPr>
      </a:lvl7pPr>
      <a:lvl8pPr marL="0" marR="0" indent="900353" algn="r" defTabSz="68598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BM Plex Sans"/>
        </a:defRPr>
      </a:lvl8pPr>
      <a:lvl9pPr marL="0" marR="0" indent="1028974" algn="r" defTabSz="68598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BM Plex San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320">
          <p15:clr>
            <a:srgbClr val="0F62FE"/>
          </p15:clr>
        </p15:guide>
        <p15:guide id="3" pos="358">
          <p15:clr>
            <a:srgbClr val="EE5396"/>
          </p15:clr>
        </p15:guide>
        <p15:guide id="4" pos="3840">
          <p15:clr>
            <a:srgbClr val="0F62FE"/>
          </p15:clr>
        </p15:guide>
        <p15:guide id="5" pos="1916">
          <p15:clr>
            <a:srgbClr val="EE5396"/>
          </p15:clr>
        </p15:guide>
        <p15:guide id="6" pos="5756">
          <p15:clr>
            <a:srgbClr val="EE5396"/>
          </p15:clr>
        </p15:guide>
        <p15:guide id="7" pos="7319">
          <p15:clr>
            <a:srgbClr val="EE5396"/>
          </p15:clr>
        </p15:guide>
        <p15:guide id="8" pos="8040">
          <p15:clr>
            <a:srgbClr val="EE5396"/>
          </p15:clr>
        </p15:guide>
        <p15:guide id="9" pos="4200">
          <p15:clr>
            <a:srgbClr val="EE5396"/>
          </p15:clr>
        </p15:guide>
        <p15:guide id="10" pos="3480">
          <p15:clr>
            <a:srgbClr val="EE5396"/>
          </p15:clr>
        </p15:guide>
        <p15:guide id="11" pos="9594">
          <p15:clr>
            <a:srgbClr val="EE5396"/>
          </p15:clr>
        </p15:guide>
        <p15:guide id="13" pos="11160">
          <p15:clr>
            <a:srgbClr val="EE5396"/>
          </p15:clr>
        </p15:guide>
        <p15:guide id="14" pos="11880">
          <p15:clr>
            <a:srgbClr val="EE5396"/>
          </p15:clr>
        </p15:guide>
        <p15:guide id="15" pos="13440">
          <p15:clr>
            <a:srgbClr val="EE5396"/>
          </p15:clr>
        </p15:guide>
        <p15:guide id="16" pos="15000">
          <p15:clr>
            <a:srgbClr val="EE5396"/>
          </p15:clr>
        </p15:guide>
        <p15:guide id="17" orient="horz" pos="2160">
          <p15:clr>
            <a:srgbClr val="0F62FE"/>
          </p15:clr>
        </p15:guide>
        <p15:guide id="19" orient="horz" pos="3240">
          <p15:clr>
            <a:srgbClr val="EE5396"/>
          </p15:clr>
        </p15:guide>
        <p15:guide id="20" orient="horz" pos="1078">
          <p15:clr>
            <a:srgbClr val="EE5396"/>
          </p15:clr>
        </p15:guide>
        <p15:guide id="21" orient="horz" pos="384">
          <p15:clr>
            <a:srgbClr val="EE5396"/>
          </p15:clr>
        </p15:guide>
        <p15:guide id="22" orient="horz" pos="5400">
          <p15:clr>
            <a:srgbClr val="EE5396"/>
          </p15:clr>
        </p15:guide>
        <p15:guide id="24" orient="horz" pos="7560">
          <p15:clr>
            <a:srgbClr val="EE5396"/>
          </p15:clr>
        </p15:guide>
        <p15:guide id="25" orient="horz" pos="8280">
          <p15:clr>
            <a:srgbClr val="EE5396"/>
          </p15:clr>
        </p15:guide>
        <p15:guide id="26" pos="7680">
          <p15:clr>
            <a:srgbClr val="0F62FE"/>
          </p15:clr>
        </p15:guide>
        <p15:guide id="27" pos="11520">
          <p15:clr>
            <a:srgbClr val="0F62FE"/>
          </p15:clr>
        </p15:guide>
        <p15:guide id="28" orient="horz" pos="6480">
          <p15:clr>
            <a:srgbClr val="0F62FE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"/>
          <p:cNvSpPr>
            <a:spLocks noGrp="1"/>
          </p:cNvSpPr>
          <p:nvPr>
            <p:ph type="title"/>
          </p:nvPr>
        </p:nvSpPr>
        <p:spPr>
          <a:xfrm>
            <a:off x="210312" y="201168"/>
            <a:ext cx="4142232" cy="429463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"/>
          <p:cNvSpPr>
            <a:spLocks noGrp="1"/>
          </p:cNvSpPr>
          <p:nvPr>
            <p:ph type="body" idx="1"/>
          </p:nvPr>
        </p:nvSpPr>
        <p:spPr>
          <a:xfrm>
            <a:off x="4791456" y="201168"/>
            <a:ext cx="4123944" cy="429463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7086602" y="4787901"/>
            <a:ext cx="1828732" cy="166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</a:lstStyle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59" name="Group" descr="Outside edge tick marks for alignment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 userDrawn="1"/>
        </p:nvGrpSpPr>
        <p:grpSpPr>
          <a:xfrm>
            <a:off x="-109730" y="-110490"/>
            <a:ext cx="9364220" cy="5364480"/>
            <a:chOff x="-109730" y="-110490"/>
            <a:chExt cx="9364220" cy="5364480"/>
          </a:xfrm>
        </p:grpSpPr>
        <p:grpSp>
          <p:nvGrpSpPr>
            <p:cNvPr id="60" name="Group 59"/>
            <p:cNvGrpSpPr/>
            <p:nvPr userDrawn="1"/>
          </p:nvGrpSpPr>
          <p:grpSpPr>
            <a:xfrm>
              <a:off x="228600" y="-110490"/>
              <a:ext cx="8686732" cy="91440"/>
              <a:chOff x="228600" y="-152400"/>
              <a:chExt cx="8686732" cy="152400"/>
            </a:xfrm>
          </p:grpSpPr>
          <p:cxnSp>
            <p:nvCxnSpPr>
              <p:cNvPr id="93" name="Straight Connector 9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152400" y="-762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4" name="Straight Connector 9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1981200" y="-762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5" name="Straight Connector 9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2209800" y="-762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2438400" y="-762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4267200" y="-762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8" name="Straight Connector 9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4495800" y="-762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9" name="Straight Connector 9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4724400" y="-762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6553200" y="-762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6781800" y="-762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7010400" y="-762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8839132" y="-762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61" name="Group 60"/>
            <p:cNvGrpSpPr/>
            <p:nvPr userDrawn="1"/>
          </p:nvGrpSpPr>
          <p:grpSpPr>
            <a:xfrm>
              <a:off x="228600" y="5162550"/>
              <a:ext cx="8686732" cy="91440"/>
              <a:chOff x="228600" y="5143500"/>
              <a:chExt cx="8686732" cy="152400"/>
            </a:xfrm>
          </p:grpSpPr>
          <p:cxnSp>
            <p:nvCxnSpPr>
              <p:cNvPr id="82" name="Straight Connector 8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152400" y="52197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1981200" y="52197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2209800" y="52197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2438400" y="52197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4267200" y="52197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4495800" y="52197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4724400" y="52197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6553200" y="52197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6781800" y="52197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7010400" y="52197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8839132" y="5219700"/>
                <a:ext cx="15240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62" name="Group 61"/>
            <p:cNvGrpSpPr/>
            <p:nvPr userDrawn="1"/>
          </p:nvGrpSpPr>
          <p:grpSpPr>
            <a:xfrm>
              <a:off x="-109730" y="237744"/>
              <a:ext cx="91440" cy="4664456"/>
              <a:chOff x="-109730" y="237744"/>
              <a:chExt cx="91440" cy="4664456"/>
            </a:xfrm>
          </p:grpSpPr>
          <p:cxnSp>
            <p:nvCxnSpPr>
              <p:cNvPr id="73" name="Straight Connector 7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653796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1289304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1929384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2570990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3209544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3849624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4494276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237744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4902200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63" name="Group 62"/>
            <p:cNvGrpSpPr/>
            <p:nvPr userDrawn="1"/>
          </p:nvGrpSpPr>
          <p:grpSpPr>
            <a:xfrm>
              <a:off x="9163050" y="237744"/>
              <a:ext cx="91440" cy="4663440"/>
              <a:chOff x="-109730" y="231394"/>
              <a:chExt cx="91440" cy="4663440"/>
            </a:xfrm>
          </p:grpSpPr>
          <p:cxnSp>
            <p:nvCxnSpPr>
              <p:cNvPr id="64" name="Straight Connector 6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647446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1282954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1923034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2563114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3203194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3843274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4487926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231394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4894834"/>
                <a:ext cx="91440" cy="0"/>
              </a:xfrm>
              <a:prstGeom prst="line">
                <a:avLst/>
              </a:prstGeom>
              <a:ln>
                <a:solidFill>
                  <a:srgbClr val="BEBEBE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38160037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6284" r:id="rId1"/>
    <p:sldLayoutId id="2147486285" r:id="rId2"/>
    <p:sldLayoutId id="2147486286" r:id="rId3"/>
    <p:sldLayoutId id="2147486287" r:id="rId4"/>
    <p:sldLayoutId id="2147486288" r:id="rId5"/>
    <p:sldLayoutId id="2147486289" r:id="rId6"/>
    <p:sldLayoutId id="2147486290" r:id="rId7"/>
    <p:sldLayoutId id="2147486291" r:id="rId8"/>
    <p:sldLayoutId id="2147486292" r:id="rId9"/>
    <p:sldLayoutId id="2147486293" r:id="rId10"/>
    <p:sldLayoutId id="2147486294" r:id="rId11"/>
    <p:sldLayoutId id="2147486295" r:id="rId12"/>
    <p:sldLayoutId id="2147486296" r:id="rId13"/>
    <p:sldLayoutId id="2147486297" r:id="rId14"/>
    <p:sldLayoutId id="2147486298" r:id="rId15"/>
    <p:sldLayoutId id="2147486299" r:id="rId16"/>
    <p:sldLayoutId id="2147486300" r:id="rId17"/>
    <p:sldLayoutId id="2147486301" r:id="rId18"/>
    <p:sldLayoutId id="2147486302" r:id="rId19"/>
    <p:sldLayoutId id="2147486303" r:id="rId20"/>
    <p:sldLayoutId id="2147486304" r:id="rId21"/>
    <p:sldLayoutId id="2147486305" r:id="rId22"/>
    <p:sldLayoutId id="2147486306" r:id="rId23"/>
    <p:sldLayoutId id="2147486307" r:id="rId24"/>
    <p:sldLayoutId id="2147486308" r:id="rId25"/>
    <p:sldLayoutId id="2147486309" r:id="rId26"/>
    <p:sldLayoutId id="2147486310" r:id="rId27"/>
    <p:sldLayoutId id="2147486311" r:id="rId28"/>
    <p:sldLayoutId id="2147486312" r:id="rId29"/>
    <p:sldLayoutId id="2147486313" r:id="rId30"/>
    <p:sldLayoutId id="2147486314" r:id="rId31"/>
    <p:sldLayoutId id="2147486315" r:id="rId32"/>
  </p:sldLayoutIdLst>
  <p:hf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0">
          <a:solidFill>
            <a:schemeClr val="tx1"/>
          </a:solidFill>
          <a:latin typeface="IBM Plex Sans" panose="020B0503050203000203" pitchFamily="34" charset="0"/>
          <a:ea typeface="IBM Plex Sans" panose="020B0503050203000203" pitchFamily="34" charset="0"/>
          <a:cs typeface="IBM Plex Sans" panose="020B0503050203000203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20">
          <a:solidFill>
            <a:srgbClr val="191919"/>
          </a:solidFill>
          <a:latin typeface="HelvNeue Light for IBM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20">
          <a:solidFill>
            <a:srgbClr val="191919"/>
          </a:solidFill>
          <a:latin typeface="HelvNeue Light for IBM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20">
          <a:solidFill>
            <a:srgbClr val="191919"/>
          </a:solidFill>
          <a:latin typeface="HelvNeue Light for IBM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20">
          <a:solidFill>
            <a:srgbClr val="191919"/>
          </a:solidFill>
          <a:latin typeface="HelvNeue Light for IBM" pitchFamily="34" charset="0"/>
        </a:defRPr>
      </a:lvl5pPr>
      <a:lvl6pPr marL="362559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20">
          <a:solidFill>
            <a:srgbClr val="191919"/>
          </a:solidFill>
          <a:latin typeface="HelvNeue Light for IBM" pitchFamily="34" charset="0"/>
        </a:defRPr>
      </a:lvl6pPr>
      <a:lvl7pPr marL="725121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20">
          <a:solidFill>
            <a:srgbClr val="191919"/>
          </a:solidFill>
          <a:latin typeface="HelvNeue Light for IBM" pitchFamily="34" charset="0"/>
        </a:defRPr>
      </a:lvl7pPr>
      <a:lvl8pPr marL="108768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20">
          <a:solidFill>
            <a:srgbClr val="191919"/>
          </a:solidFill>
          <a:latin typeface="HelvNeue Light for IBM" pitchFamily="34" charset="0"/>
        </a:defRPr>
      </a:lvl8pPr>
      <a:lvl9pPr marL="145024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20">
          <a:solidFill>
            <a:srgbClr val="191919"/>
          </a:solidFill>
          <a:latin typeface="HelvNeue Light for IBM" pitchFamily="34" charset="0"/>
        </a:defRPr>
      </a:lvl9pPr>
    </p:titleStyle>
    <p:bodyStyle>
      <a:lvl1pPr marL="0" indent="0" algn="l" rtl="0" eaLnBrk="1" fontAlgn="base" hangingPunct="1">
        <a:lnSpc>
          <a:spcPct val="100000"/>
        </a:lnSpc>
        <a:spcBef>
          <a:spcPts val="1100"/>
        </a:spcBef>
        <a:spcAft>
          <a:spcPct val="0"/>
        </a:spcAft>
        <a:buClr>
          <a:schemeClr val="tx1"/>
        </a:buClr>
        <a:buSzPct val="90000"/>
        <a:buFont typeface="Wingdings" pitchFamily="2" charset="2"/>
        <a:buNone/>
        <a:defRPr sz="1400">
          <a:solidFill>
            <a:schemeClr val="tx1"/>
          </a:solidFill>
          <a:latin typeface="IBM Plex Sans" panose="020B0503050203000203" pitchFamily="34" charset="0"/>
          <a:ea typeface="IBM Plex Sans" panose="020B0503050203000203" pitchFamily="34" charset="0"/>
          <a:cs typeface="IBM Plex Sans" panose="020B0503050203000203" pitchFamily="34" charset="0"/>
        </a:defRPr>
      </a:lvl1pPr>
      <a:lvl2pPr marL="171448" indent="-173732" algn="l" rtl="0" eaLnBrk="1" fontAlgn="base" hangingPunct="1">
        <a:lnSpc>
          <a:spcPct val="100000"/>
        </a:lnSpc>
        <a:spcBef>
          <a:spcPts val="1100"/>
        </a:spcBef>
        <a:spcAft>
          <a:spcPct val="0"/>
        </a:spcAft>
        <a:buClr>
          <a:schemeClr val="tx1"/>
        </a:buClr>
        <a:buSzPct val="100000"/>
        <a:buFont typeface=".AppleSystemUIFont" charset="-120"/>
        <a:buChar char="–"/>
        <a:tabLst/>
        <a:defRPr sz="1400">
          <a:solidFill>
            <a:schemeClr val="tx1"/>
          </a:solidFill>
          <a:latin typeface="IBM Plex Sans" panose="020B0503050203000203" pitchFamily="34" charset="0"/>
          <a:ea typeface="IBM Plex Sans" panose="020B0503050203000203" pitchFamily="34" charset="0"/>
          <a:cs typeface="IBM Plex Sans" panose="020B0503050203000203" pitchFamily="34" charset="0"/>
        </a:defRPr>
      </a:lvl2pPr>
      <a:lvl3pPr marL="342896" indent="-173732" algn="l" rtl="0" eaLnBrk="1" fontAlgn="base" hangingPunct="1">
        <a:lnSpc>
          <a:spcPct val="100000"/>
        </a:lnSpc>
        <a:spcBef>
          <a:spcPts val="1100"/>
        </a:spcBef>
        <a:spcAft>
          <a:spcPct val="0"/>
        </a:spcAft>
        <a:buClr>
          <a:schemeClr val="tx1"/>
        </a:buClr>
        <a:buSzPct val="100000"/>
        <a:buFont typeface="Arial" panose="020B0604020202020204" pitchFamily="34" charset="0"/>
        <a:buChar char="•"/>
        <a:tabLst/>
        <a:defRPr sz="1400">
          <a:solidFill>
            <a:schemeClr val="tx1"/>
          </a:solidFill>
          <a:latin typeface="IBM Plex Sans" panose="020B0503050203000203" pitchFamily="34" charset="0"/>
          <a:ea typeface="IBM Plex Sans" panose="020B0503050203000203" pitchFamily="34" charset="0"/>
          <a:cs typeface="IBM Plex Sans" panose="020B0503050203000203" pitchFamily="34" charset="0"/>
        </a:defRPr>
      </a:lvl3pPr>
      <a:lvl4pPr marL="628643" indent="-173732" algn="l" rtl="0" eaLnBrk="1" fontAlgn="base" hangingPunct="1">
        <a:lnSpc>
          <a:spcPct val="100000"/>
        </a:lnSpc>
        <a:spcBef>
          <a:spcPts val="1100"/>
        </a:spcBef>
        <a:spcAft>
          <a:spcPct val="0"/>
        </a:spcAft>
        <a:buClr>
          <a:schemeClr val="tx1"/>
        </a:buClr>
        <a:buSzPct val="100000"/>
        <a:buFont typeface=".AppleSystemUIFont" charset="-120"/>
        <a:buChar char="–"/>
        <a:tabLst/>
        <a:defRPr sz="1400" baseline="0">
          <a:solidFill>
            <a:schemeClr val="tx1"/>
          </a:solidFill>
          <a:latin typeface="IBM Plex Sans" panose="020B0503050203000203" pitchFamily="34" charset="0"/>
          <a:ea typeface="IBM Plex Sans" panose="020B0503050203000203" pitchFamily="34" charset="0"/>
          <a:cs typeface="IBM Plex Sans" panose="020B0503050203000203" pitchFamily="34" charset="0"/>
        </a:defRPr>
      </a:lvl4pPr>
      <a:lvl5pPr marL="803265" indent="-173732" algn="l" rtl="0" eaLnBrk="1" fontAlgn="base" hangingPunct="1">
        <a:lnSpc>
          <a:spcPct val="100000"/>
        </a:lnSpc>
        <a:spcBef>
          <a:spcPts val="1100"/>
        </a:spcBef>
        <a:spcAft>
          <a:spcPct val="0"/>
        </a:spcAft>
        <a:buClr>
          <a:schemeClr val="tx1"/>
        </a:buClr>
        <a:buFont typeface=".AppleSystemUIFont" charset="-120"/>
        <a:buChar char="»"/>
        <a:tabLst/>
        <a:defRPr sz="1400">
          <a:solidFill>
            <a:schemeClr val="tx1"/>
          </a:solidFill>
          <a:latin typeface="IBM Plex Sans" panose="020B0503050203000203" pitchFamily="34" charset="0"/>
          <a:ea typeface="IBM Plex Sans" panose="020B0503050203000203" pitchFamily="34" charset="0"/>
          <a:cs typeface="IBM Plex Sans" panose="020B0503050203000203" pitchFamily="34" charset="0"/>
        </a:defRPr>
      </a:lvl5pPr>
      <a:lvl6pPr marL="1583681" indent="-129667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»"/>
        <a:defRPr sz="1269">
          <a:solidFill>
            <a:schemeClr val="bg1"/>
          </a:solidFill>
          <a:latin typeface="Arial" charset="0"/>
        </a:defRPr>
      </a:lvl6pPr>
      <a:lvl7pPr marL="1946243" indent="-129667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»"/>
        <a:defRPr sz="1269">
          <a:solidFill>
            <a:schemeClr val="bg1"/>
          </a:solidFill>
          <a:latin typeface="Arial" charset="0"/>
        </a:defRPr>
      </a:lvl7pPr>
      <a:lvl8pPr marL="2308802" indent="-129667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»"/>
        <a:defRPr sz="1269">
          <a:solidFill>
            <a:schemeClr val="bg1"/>
          </a:solidFill>
          <a:latin typeface="Arial" charset="0"/>
        </a:defRPr>
      </a:lvl8pPr>
      <a:lvl9pPr marL="2671364" indent="-129667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»"/>
        <a:defRPr sz="1269">
          <a:solidFill>
            <a:schemeClr val="bg1"/>
          </a:solidFill>
          <a:latin typeface="Arial" charset="0"/>
        </a:defRPr>
      </a:lvl9pPr>
    </p:bodyStyle>
    <p:otherStyle>
      <a:defPPr>
        <a:defRPr lang="en-US"/>
      </a:defPPr>
      <a:lvl1pPr marL="0" algn="l" defTabSz="725121" rtl="0" eaLnBrk="1" latinLnBrk="0" hangingPunct="1">
        <a:defRPr sz="1428" kern="1200">
          <a:solidFill>
            <a:schemeClr val="tx1"/>
          </a:solidFill>
          <a:latin typeface="+mn-lt"/>
          <a:ea typeface="+mn-ea"/>
          <a:cs typeface="+mn-cs"/>
        </a:defRPr>
      </a:lvl1pPr>
      <a:lvl2pPr marL="362559" algn="l" defTabSz="725121" rtl="0" eaLnBrk="1" latinLnBrk="0" hangingPunct="1">
        <a:defRPr sz="1428" kern="1200">
          <a:solidFill>
            <a:schemeClr val="tx1"/>
          </a:solidFill>
          <a:latin typeface="+mn-lt"/>
          <a:ea typeface="+mn-ea"/>
          <a:cs typeface="+mn-cs"/>
        </a:defRPr>
      </a:lvl2pPr>
      <a:lvl3pPr marL="725121" algn="l" defTabSz="725121" rtl="0" eaLnBrk="1" latinLnBrk="0" hangingPunct="1">
        <a:defRPr sz="1428" kern="1200">
          <a:solidFill>
            <a:schemeClr val="tx1"/>
          </a:solidFill>
          <a:latin typeface="+mn-lt"/>
          <a:ea typeface="+mn-ea"/>
          <a:cs typeface="+mn-cs"/>
        </a:defRPr>
      </a:lvl3pPr>
      <a:lvl4pPr marL="1087680" algn="l" defTabSz="725121" rtl="0" eaLnBrk="1" latinLnBrk="0" hangingPunct="1">
        <a:defRPr sz="1428" kern="1200">
          <a:solidFill>
            <a:schemeClr val="tx1"/>
          </a:solidFill>
          <a:latin typeface="+mn-lt"/>
          <a:ea typeface="+mn-ea"/>
          <a:cs typeface="+mn-cs"/>
        </a:defRPr>
      </a:lvl4pPr>
      <a:lvl5pPr marL="1450240" algn="l" defTabSz="725121" rtl="0" eaLnBrk="1" latinLnBrk="0" hangingPunct="1">
        <a:defRPr sz="1428" kern="1200">
          <a:solidFill>
            <a:schemeClr val="tx1"/>
          </a:solidFill>
          <a:latin typeface="+mn-lt"/>
          <a:ea typeface="+mn-ea"/>
          <a:cs typeface="+mn-cs"/>
        </a:defRPr>
      </a:lvl5pPr>
      <a:lvl6pPr marL="1812801" algn="l" defTabSz="725121" rtl="0" eaLnBrk="1" latinLnBrk="0" hangingPunct="1">
        <a:defRPr sz="1428" kern="1200">
          <a:solidFill>
            <a:schemeClr val="tx1"/>
          </a:solidFill>
          <a:latin typeface="+mn-lt"/>
          <a:ea typeface="+mn-ea"/>
          <a:cs typeface="+mn-cs"/>
        </a:defRPr>
      </a:lvl6pPr>
      <a:lvl7pPr marL="2175359" algn="l" defTabSz="725121" rtl="0" eaLnBrk="1" latinLnBrk="0" hangingPunct="1">
        <a:defRPr sz="1428" kern="1200">
          <a:solidFill>
            <a:schemeClr val="tx1"/>
          </a:solidFill>
          <a:latin typeface="+mn-lt"/>
          <a:ea typeface="+mn-ea"/>
          <a:cs typeface="+mn-cs"/>
        </a:defRPr>
      </a:lvl7pPr>
      <a:lvl8pPr marL="2537920" algn="l" defTabSz="725121" rtl="0" eaLnBrk="1" latinLnBrk="0" hangingPunct="1">
        <a:defRPr sz="1428" kern="1200">
          <a:solidFill>
            <a:schemeClr val="tx1"/>
          </a:solidFill>
          <a:latin typeface="+mn-lt"/>
          <a:ea typeface="+mn-ea"/>
          <a:cs typeface="+mn-cs"/>
        </a:defRPr>
      </a:lvl8pPr>
      <a:lvl9pPr marL="2900480" algn="l" defTabSz="725121" rtl="0" eaLnBrk="1" latinLnBrk="0" hangingPunct="1">
        <a:defRPr sz="142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50">
          <p15:clr>
            <a:srgbClr val="F26B43"/>
          </p15:clr>
        </p15:guide>
        <p15:guide id="2" pos="144">
          <p15:clr>
            <a:srgbClr val="F26B43"/>
          </p15:clr>
        </p15:guide>
        <p15:guide id="3" pos="5616">
          <p15:clr>
            <a:srgbClr val="F26B43"/>
          </p15:clr>
        </p15:guide>
        <p15:guide id="4" orient="horz" pos="2832">
          <p15:clr>
            <a:srgbClr val="F26B43"/>
          </p15:clr>
        </p15:guide>
        <p15:guide id="5" orient="horz" pos="3088">
          <p15:clr>
            <a:srgbClr val="F26B43"/>
          </p15:clr>
        </p15:guide>
        <p15:guide id="6" pos="2880">
          <p15:clr>
            <a:srgbClr val="F26B43"/>
          </p15:clr>
        </p15:guide>
        <p15:guide id="7" pos="2736">
          <p15:clr>
            <a:srgbClr val="F26B43"/>
          </p15:clr>
        </p15:guide>
        <p15:guide id="8" pos="1440">
          <p15:clr>
            <a:srgbClr val="F26B43"/>
          </p15:clr>
        </p15:guide>
        <p15:guide id="9" pos="3024">
          <p15:clr>
            <a:srgbClr val="F26B43"/>
          </p15:clr>
        </p15:guide>
        <p15:guide id="10" pos="1296">
          <p15:clr>
            <a:srgbClr val="F26B43"/>
          </p15:clr>
        </p15:guide>
        <p15:guide id="11" pos="1584">
          <p15:clr>
            <a:srgbClr val="F26B43"/>
          </p15:clr>
        </p15:guide>
        <p15:guide id="12" pos="4320">
          <p15:clr>
            <a:srgbClr val="F26B43"/>
          </p15:clr>
        </p15:guide>
        <p15:guide id="13" pos="4176">
          <p15:clr>
            <a:srgbClr val="F26B43"/>
          </p15:clr>
        </p15:guide>
        <p15:guide id="14" pos="4464">
          <p15:clr>
            <a:srgbClr val="F26B43"/>
          </p15:clr>
        </p15:guide>
        <p15:guide id="15" orient="horz" pos="412">
          <p15:clr>
            <a:srgbClr val="F26B43"/>
          </p15:clr>
        </p15:guide>
        <p15:guide id="17" orient="horz" pos="812">
          <p15:clr>
            <a:srgbClr val="F26B43"/>
          </p15:clr>
        </p15:guide>
        <p15:guide id="18" orient="horz" pos="1620">
          <p15:clr>
            <a:srgbClr val="F26B43"/>
          </p15:clr>
        </p15:guide>
        <p15:guide id="19" orient="horz" pos="1216">
          <p15:clr>
            <a:srgbClr val="F26B43"/>
          </p15:clr>
        </p15:guide>
        <p15:guide id="20" orient="horz" pos="2022">
          <p15:clr>
            <a:srgbClr val="F26B43"/>
          </p15:clr>
        </p15:guide>
        <p15:guide id="21" orient="horz" pos="2424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646395" y="4837777"/>
            <a:ext cx="282130" cy="92333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lvl1pPr algn="r">
              <a:defRPr sz="600" b="0" i="0">
                <a:solidFill>
                  <a:schemeClr val="tx1"/>
                </a:solidFill>
                <a:latin typeface="IBM Plex Sans" panose="020B0503050203000203" pitchFamily="34" charset="0"/>
                <a:ea typeface="+mn-ea"/>
                <a:cs typeface="+mn-cs"/>
                <a:sym typeface="IBM Plex Sans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xfrm>
            <a:off x="215475" y="205978"/>
            <a:ext cx="8470194" cy="9941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/>
          <a:p>
            <a:r>
              <a:rPr dirty="0"/>
              <a:t>Title Text</a:t>
            </a:r>
          </a:p>
        </p:txBody>
      </p:sp>
      <p:sp>
        <p:nvSpPr>
          <p:cNvPr id="49" name="Body Level One…"/>
          <p:cNvSpPr txBox="1">
            <a:spLocks noGrp="1"/>
          </p:cNvSpPr>
          <p:nvPr>
            <p:ph type="body" idx="1"/>
          </p:nvPr>
        </p:nvSpPr>
        <p:spPr>
          <a:xfrm>
            <a:off x="215475" y="1200150"/>
            <a:ext cx="8470194" cy="39433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9EB465A-FE7F-6B71-D716-1673174BBF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3094" y="4786313"/>
            <a:ext cx="1858324" cy="14287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</a:lstStyle>
          <a:p>
            <a:r>
              <a:rPr lang="en-US" dirty="0"/>
              <a:t>2024 Leadership Acceleration Academy    </a:t>
            </a:r>
          </a:p>
        </p:txBody>
      </p:sp>
    </p:spTree>
    <p:extLst>
      <p:ext uri="{BB962C8B-B14F-4D97-AF65-F5344CB8AC3E}">
        <p14:creationId xmlns:p14="http://schemas.microsoft.com/office/powerpoint/2010/main" val="34584168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6317" r:id="rId1"/>
    <p:sldLayoutId id="2147486318" r:id="rId2"/>
    <p:sldLayoutId id="2147486319" r:id="rId3"/>
    <p:sldLayoutId id="2147486320" r:id="rId4"/>
    <p:sldLayoutId id="2147486321" r:id="rId5"/>
    <p:sldLayoutId id="2147486322" r:id="rId6"/>
    <p:sldLayoutId id="2147486323" r:id="rId7"/>
    <p:sldLayoutId id="2147486324" r:id="rId8"/>
    <p:sldLayoutId id="2147486325" r:id="rId9"/>
    <p:sldLayoutId id="2147486326" r:id="rId10"/>
    <p:sldLayoutId id="2147486327" r:id="rId11"/>
    <p:sldLayoutId id="2147486328" r:id="rId12"/>
    <p:sldLayoutId id="2147486329" r:id="rId13"/>
    <p:sldLayoutId id="2147486330" r:id="rId14"/>
    <p:sldLayoutId id="2147486331" r:id="rId15"/>
    <p:sldLayoutId id="2147486332" r:id="rId16"/>
    <p:sldLayoutId id="2147486333" r:id="rId17"/>
    <p:sldLayoutId id="2147486334" r:id="rId18"/>
    <p:sldLayoutId id="2147486335" r:id="rId19"/>
    <p:sldLayoutId id="2147486336" r:id="rId20"/>
    <p:sldLayoutId id="2147486337" r:id="rId21"/>
    <p:sldLayoutId id="2147486338" r:id="rId22"/>
    <p:sldLayoutId id="2147486339" r:id="rId23"/>
    <p:sldLayoutId id="2147486340" r:id="rId24"/>
    <p:sldLayoutId id="2147486341" r:id="rId25"/>
    <p:sldLayoutId id="2147486342" r:id="rId26"/>
    <p:sldLayoutId id="2147486343" r:id="rId27"/>
    <p:sldLayoutId id="2147486344" r:id="rId28"/>
    <p:sldLayoutId id="2147486345" r:id="rId29"/>
    <p:sldLayoutId id="2147486346" r:id="rId30"/>
    <p:sldLayoutId id="2147486347" r:id="rId31"/>
    <p:sldLayoutId id="2147486348" r:id="rId32"/>
    <p:sldLayoutId id="2147486349" r:id="rId33"/>
    <p:sldLayoutId id="2147486350" r:id="rId34"/>
    <p:sldLayoutId id="2147486351" r:id="rId35"/>
    <p:sldLayoutId id="2147486352" r:id="rId36"/>
    <p:sldLayoutId id="2147486353" r:id="rId37"/>
    <p:sldLayoutId id="2147486354" r:id="rId38"/>
    <p:sldLayoutId id="2147486355" r:id="rId39"/>
    <p:sldLayoutId id="2147486356" r:id="rId40"/>
    <p:sldLayoutId id="2147486357" r:id="rId41"/>
    <p:sldLayoutId id="2147486358" r:id="rId42"/>
    <p:sldLayoutId id="2147486359" r:id="rId43"/>
    <p:sldLayoutId id="2147486360" r:id="rId44"/>
    <p:sldLayoutId id="2147486361" r:id="rId45"/>
    <p:sldLayoutId id="2147486362" r:id="rId46"/>
    <p:sldLayoutId id="2147486363" r:id="rId47"/>
  </p:sldLayoutIdLst>
  <p:transition spd="med"/>
  <p:hf hdr="0" dt="0"/>
  <p:txStyles>
    <p:titleStyle>
      <a:lvl1pPr marL="0" marR="0" indent="0" algn="l" defTabSz="914217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399" b="0" i="0" u="none" strike="noStrike" cap="none" spc="0" baseline="0">
          <a:solidFill>
            <a:schemeClr val="tx2"/>
          </a:solidFill>
          <a:uFillTx/>
          <a:latin typeface="+mj-lt"/>
          <a:ea typeface="+mj-ea"/>
          <a:cs typeface="+mj-cs"/>
          <a:sym typeface="IBM Plex Sans Light"/>
        </a:defRPr>
      </a:lvl1pPr>
      <a:lvl2pPr marL="0" marR="0" indent="0" algn="l" defTabSz="914217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399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IBM Plex Sans Light"/>
        </a:defRPr>
      </a:lvl2pPr>
      <a:lvl3pPr marL="0" marR="0" indent="0" algn="l" defTabSz="914217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399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IBM Plex Sans Light"/>
        </a:defRPr>
      </a:lvl3pPr>
      <a:lvl4pPr marL="0" marR="0" indent="0" algn="l" defTabSz="914217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399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IBM Plex Sans Light"/>
        </a:defRPr>
      </a:lvl4pPr>
      <a:lvl5pPr marL="0" marR="0" indent="0" algn="l" defTabSz="914217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399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IBM Plex Sans Light"/>
        </a:defRPr>
      </a:lvl5pPr>
      <a:lvl6pPr marL="0" marR="0" indent="135936" algn="l" defTabSz="914217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399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IBM Plex Sans Light"/>
        </a:defRPr>
      </a:lvl6pPr>
      <a:lvl7pPr marL="0" marR="0" indent="271873" algn="l" defTabSz="914217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399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IBM Plex Sans Light"/>
        </a:defRPr>
      </a:lvl7pPr>
      <a:lvl8pPr marL="0" marR="0" indent="407808" algn="l" defTabSz="914217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399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IBM Plex Sans Light"/>
        </a:defRPr>
      </a:lvl8pPr>
      <a:lvl9pPr marL="0" marR="0" indent="543745" algn="l" defTabSz="914217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399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IBM Plex Sans Light"/>
        </a:defRPr>
      </a:lvl9pPr>
    </p:titleStyle>
    <p:bodyStyle>
      <a:lvl1pPr marL="0" marR="0" indent="0" algn="l" defTabSz="914217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50" b="0" i="0" u="none" strike="noStrike" cap="none" spc="0" baseline="0">
          <a:solidFill>
            <a:schemeClr val="tx1"/>
          </a:solidFill>
          <a:uFillTx/>
          <a:latin typeface="+mj-lt"/>
          <a:ea typeface="+mj-ea"/>
          <a:cs typeface="+mj-cs"/>
          <a:sym typeface="IBM Plex Sans Light"/>
        </a:defRPr>
      </a:lvl1pPr>
      <a:lvl2pPr marL="123419" marR="0" indent="-123419" algn="l" defTabSz="914217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Tx/>
        <a:buSzPct val="100000"/>
        <a:buFontTx/>
        <a:buChar char="–"/>
        <a:tabLst/>
        <a:defRPr sz="1350" b="0" i="0" u="none" strike="noStrike" cap="none" spc="0" baseline="0">
          <a:solidFill>
            <a:schemeClr val="tx1"/>
          </a:solidFill>
          <a:uFillTx/>
          <a:latin typeface="+mj-lt"/>
          <a:ea typeface="+mj-ea"/>
          <a:cs typeface="+mj-cs"/>
          <a:sym typeface="IBM Plex Sans Light"/>
        </a:defRPr>
      </a:lvl2pPr>
      <a:lvl3pPr marL="246839" marR="0" indent="-123419" algn="l" defTabSz="914217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Tx/>
        <a:buSzPct val="100000"/>
        <a:buFontTx/>
        <a:buChar char="•"/>
        <a:tabLst/>
        <a:defRPr sz="1350" b="0" i="0" u="none" strike="noStrike" cap="none" spc="0" baseline="0">
          <a:solidFill>
            <a:schemeClr val="tx1"/>
          </a:solidFill>
          <a:uFillTx/>
          <a:latin typeface="+mj-lt"/>
          <a:ea typeface="+mj-ea"/>
          <a:cs typeface="+mj-cs"/>
          <a:sym typeface="IBM Plex Sans Light"/>
        </a:defRPr>
      </a:lvl3pPr>
      <a:lvl4pPr marL="370258" marR="0" indent="-123419" algn="l" defTabSz="914217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Tx/>
        <a:buSzPct val="100000"/>
        <a:buFontTx/>
        <a:buChar char="–"/>
        <a:tabLst/>
        <a:defRPr sz="1350" b="0" i="0" u="none" strike="noStrike" cap="none" spc="0" baseline="0">
          <a:solidFill>
            <a:schemeClr val="tx1"/>
          </a:solidFill>
          <a:uFillTx/>
          <a:latin typeface="+mj-lt"/>
          <a:ea typeface="+mj-ea"/>
          <a:cs typeface="+mj-cs"/>
          <a:sym typeface="IBM Plex Sans Light"/>
        </a:defRPr>
      </a:lvl4pPr>
      <a:lvl5pPr marL="428540" marR="0" indent="-171416" algn="l" defTabSz="914217" rtl="0" eaLnBrk="1" latinLnBrk="0" hangingPunct="1">
        <a:lnSpc>
          <a:spcPct val="110000"/>
        </a:lnSpc>
        <a:spcBef>
          <a:spcPts val="1088"/>
        </a:spcBef>
        <a:spcAft>
          <a:spcPts val="0"/>
        </a:spcAft>
        <a:buClrTx/>
        <a:buSzPct val="100000"/>
        <a:buFont typeface="Arial" panose="020B0604020202020204" pitchFamily="34" charset="0"/>
        <a:buChar char="•"/>
        <a:tabLst/>
        <a:defRPr sz="135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IBM Plex Sans Light"/>
        </a:defRPr>
      </a:lvl5pPr>
      <a:lvl6pPr marL="691010" marR="0" indent="-145850" algn="l" defTabSz="914217" rtl="0" eaLnBrk="1" latinLnBrk="0" hangingPunct="1">
        <a:lnSpc>
          <a:spcPct val="100000"/>
        </a:lnSpc>
        <a:spcBef>
          <a:spcPts val="1088"/>
        </a:spcBef>
        <a:spcAft>
          <a:spcPts val="0"/>
        </a:spcAft>
        <a:buClrTx/>
        <a:buSzPct val="100000"/>
        <a:buFontTx/>
        <a:buChar char="»"/>
        <a:tabLst/>
        <a:defRPr sz="135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IBM Plex Sans Light"/>
        </a:defRPr>
      </a:lvl6pPr>
      <a:lvl7pPr marL="826946" marR="0" indent="-145850" algn="l" defTabSz="914217" rtl="0" eaLnBrk="1" latinLnBrk="0" hangingPunct="1">
        <a:lnSpc>
          <a:spcPct val="100000"/>
        </a:lnSpc>
        <a:spcBef>
          <a:spcPts val="1088"/>
        </a:spcBef>
        <a:spcAft>
          <a:spcPts val="0"/>
        </a:spcAft>
        <a:buClrTx/>
        <a:buSzPct val="100000"/>
        <a:buFontTx/>
        <a:buChar char="»"/>
        <a:tabLst/>
        <a:defRPr sz="135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IBM Plex Sans Light"/>
        </a:defRPr>
      </a:lvl7pPr>
      <a:lvl8pPr marL="962882" marR="0" indent="-145850" algn="l" defTabSz="914217" rtl="0" eaLnBrk="1" latinLnBrk="0" hangingPunct="1">
        <a:lnSpc>
          <a:spcPct val="100000"/>
        </a:lnSpc>
        <a:spcBef>
          <a:spcPts val="1088"/>
        </a:spcBef>
        <a:spcAft>
          <a:spcPts val="0"/>
        </a:spcAft>
        <a:buClrTx/>
        <a:buSzPct val="100000"/>
        <a:buFontTx/>
        <a:buChar char="»"/>
        <a:tabLst/>
        <a:defRPr sz="135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IBM Plex Sans Light"/>
        </a:defRPr>
      </a:lvl8pPr>
      <a:lvl9pPr marL="1098818" marR="0" indent="-145850" algn="l" defTabSz="914217" rtl="0" eaLnBrk="1" latinLnBrk="0" hangingPunct="1">
        <a:lnSpc>
          <a:spcPct val="100000"/>
        </a:lnSpc>
        <a:spcBef>
          <a:spcPts val="1088"/>
        </a:spcBef>
        <a:spcAft>
          <a:spcPts val="0"/>
        </a:spcAft>
        <a:buClrTx/>
        <a:buSzPct val="100000"/>
        <a:buFontTx/>
        <a:buChar char="»"/>
        <a:tabLst/>
        <a:defRPr sz="135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IBM Plex Sans Light"/>
        </a:defRPr>
      </a:lvl9pPr>
    </p:bodyStyle>
    <p:otherStyle>
      <a:lvl1pPr marL="0" marR="0" indent="0" algn="r" defTabSz="685846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BM Plex Sans"/>
        </a:defRPr>
      </a:lvl1pPr>
      <a:lvl2pPr marL="0" marR="0" indent="128596" algn="r" defTabSz="685846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BM Plex Sans"/>
        </a:defRPr>
      </a:lvl2pPr>
      <a:lvl3pPr marL="0" marR="0" indent="257192" algn="r" defTabSz="685846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BM Plex Sans"/>
        </a:defRPr>
      </a:lvl3pPr>
      <a:lvl4pPr marL="0" marR="0" indent="385788" algn="r" defTabSz="685846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BM Plex Sans"/>
        </a:defRPr>
      </a:lvl4pPr>
      <a:lvl5pPr marL="0" marR="0" indent="514384" algn="r" defTabSz="685846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BM Plex Sans"/>
        </a:defRPr>
      </a:lvl5pPr>
      <a:lvl6pPr marL="0" marR="0" indent="642980" algn="r" defTabSz="685846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BM Plex Sans"/>
        </a:defRPr>
      </a:lvl6pPr>
      <a:lvl7pPr marL="0" marR="0" indent="771576" algn="r" defTabSz="685846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BM Plex Sans"/>
        </a:defRPr>
      </a:lvl7pPr>
      <a:lvl8pPr marL="0" marR="0" indent="900173" algn="r" defTabSz="685846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BM Plex Sans"/>
        </a:defRPr>
      </a:lvl8pPr>
      <a:lvl9pPr marL="0" marR="0" indent="1028768" algn="r" defTabSz="685846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BM Plex San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320">
          <p15:clr>
            <a:srgbClr val="0F62FE"/>
          </p15:clr>
        </p15:guide>
        <p15:guide id="3" pos="358">
          <p15:clr>
            <a:srgbClr val="EE5396"/>
          </p15:clr>
        </p15:guide>
        <p15:guide id="4" pos="3840">
          <p15:clr>
            <a:srgbClr val="0F62FE"/>
          </p15:clr>
        </p15:guide>
        <p15:guide id="5" pos="1916">
          <p15:clr>
            <a:srgbClr val="EE5396"/>
          </p15:clr>
        </p15:guide>
        <p15:guide id="6" pos="5756">
          <p15:clr>
            <a:srgbClr val="EE5396"/>
          </p15:clr>
        </p15:guide>
        <p15:guide id="7" pos="7319">
          <p15:clr>
            <a:srgbClr val="EE5396"/>
          </p15:clr>
        </p15:guide>
        <p15:guide id="8" pos="8040">
          <p15:clr>
            <a:srgbClr val="EE5396"/>
          </p15:clr>
        </p15:guide>
        <p15:guide id="9" pos="4200">
          <p15:clr>
            <a:srgbClr val="EE5396"/>
          </p15:clr>
        </p15:guide>
        <p15:guide id="10" pos="3480">
          <p15:clr>
            <a:srgbClr val="EE5396"/>
          </p15:clr>
        </p15:guide>
        <p15:guide id="11" pos="9594">
          <p15:clr>
            <a:srgbClr val="EE5396"/>
          </p15:clr>
        </p15:guide>
        <p15:guide id="13" pos="11160">
          <p15:clr>
            <a:srgbClr val="EE5396"/>
          </p15:clr>
        </p15:guide>
        <p15:guide id="14" pos="11880">
          <p15:clr>
            <a:srgbClr val="EE5396"/>
          </p15:clr>
        </p15:guide>
        <p15:guide id="15" pos="13440">
          <p15:clr>
            <a:srgbClr val="EE5396"/>
          </p15:clr>
        </p15:guide>
        <p15:guide id="16" pos="15000">
          <p15:clr>
            <a:srgbClr val="EE5396"/>
          </p15:clr>
        </p15:guide>
        <p15:guide id="17" orient="horz" pos="2160">
          <p15:clr>
            <a:srgbClr val="0F62FE"/>
          </p15:clr>
        </p15:guide>
        <p15:guide id="19" orient="horz" pos="3240">
          <p15:clr>
            <a:srgbClr val="EE5396"/>
          </p15:clr>
        </p15:guide>
        <p15:guide id="20" orient="horz" pos="1078">
          <p15:clr>
            <a:srgbClr val="EE5396"/>
          </p15:clr>
        </p15:guide>
        <p15:guide id="21" orient="horz" pos="384">
          <p15:clr>
            <a:srgbClr val="EE5396"/>
          </p15:clr>
        </p15:guide>
        <p15:guide id="22" orient="horz" pos="5400">
          <p15:clr>
            <a:srgbClr val="EE5396"/>
          </p15:clr>
        </p15:guide>
        <p15:guide id="24" orient="horz" pos="7560">
          <p15:clr>
            <a:srgbClr val="EE5396"/>
          </p15:clr>
        </p15:guide>
        <p15:guide id="25" orient="horz" pos="8280">
          <p15:clr>
            <a:srgbClr val="EE5396"/>
          </p15:clr>
        </p15:guide>
        <p15:guide id="26" pos="7680">
          <p15:clr>
            <a:srgbClr val="0F62FE"/>
          </p15:clr>
        </p15:guide>
        <p15:guide id="27" pos="11520">
          <p15:clr>
            <a:srgbClr val="0F62FE"/>
          </p15:clr>
        </p15:guide>
        <p15:guide id="28" orient="horz" pos="6480">
          <p15:clr>
            <a:srgbClr val="0F62FE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A4381A02-5AEA-8E67-DB9B-088455DDFCA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49"/>
            </p:custDataLst>
            <p:extLst>
              <p:ext uri="{D42A27DB-BD31-4B8C-83A1-F6EECF244321}">
                <p14:modId xmlns:p14="http://schemas.microsoft.com/office/powerpoint/2010/main" val="1535805463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0" imgW="7772400" imgH="10058400" progId="TCLayout.ActiveDocument.1">
                  <p:embed/>
                </p:oleObj>
              </mc:Choice>
              <mc:Fallback>
                <p:oleObj name="think-cell Slide" r:id="rId50" imgW="7772400" imgH="10058400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A4381A02-5AEA-8E67-DB9B-088455DDFCA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le Placeholder"/>
          <p:cNvSpPr>
            <a:spLocks noGrp="1"/>
          </p:cNvSpPr>
          <p:nvPr>
            <p:ph type="title"/>
          </p:nvPr>
        </p:nvSpPr>
        <p:spPr>
          <a:xfrm>
            <a:off x="210312" y="201168"/>
            <a:ext cx="4142232" cy="429463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"/>
          <p:cNvSpPr>
            <a:spLocks noGrp="1"/>
          </p:cNvSpPr>
          <p:nvPr>
            <p:ph type="body" idx="1"/>
          </p:nvPr>
        </p:nvSpPr>
        <p:spPr>
          <a:xfrm>
            <a:off x="4791456" y="201168"/>
            <a:ext cx="4123944" cy="429463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ooter Placeholder"/>
          <p:cNvSpPr>
            <a:spLocks noGrp="1"/>
          </p:cNvSpPr>
          <p:nvPr>
            <p:ph type="ftr" sz="quarter" idx="3"/>
          </p:nvPr>
        </p:nvSpPr>
        <p:spPr>
          <a:xfrm>
            <a:off x="228666" y="4800600"/>
            <a:ext cx="4114735" cy="166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marR="0" indent="0" algn="l" defTabSz="6859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7086601" y="4800600"/>
            <a:ext cx="1828732" cy="166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</a:lstStyle>
          <a:p>
            <a:fld id="{59395FB3-9C97-154F-86B2-7E381B951268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20BB8D8-C46D-7A4B-97AF-798F102BA8D4}"/>
              </a:ext>
            </a:extLst>
          </p:cNvPr>
          <p:cNvGrpSpPr/>
          <p:nvPr userDrawn="1"/>
        </p:nvGrpSpPr>
        <p:grpSpPr>
          <a:xfrm>
            <a:off x="-109730" y="-110490"/>
            <a:ext cx="9364220" cy="5364480"/>
            <a:chOff x="-109730" y="-110490"/>
            <a:chExt cx="9364220" cy="5364480"/>
          </a:xfrm>
        </p:grpSpPr>
        <p:grpSp>
          <p:nvGrpSpPr>
            <p:cNvPr id="60" name="Group 59"/>
            <p:cNvGrpSpPr/>
            <p:nvPr userDrawn="1"/>
          </p:nvGrpSpPr>
          <p:grpSpPr>
            <a:xfrm>
              <a:off x="228600" y="-110490"/>
              <a:ext cx="8686732" cy="91440"/>
              <a:chOff x="228600" y="-152400"/>
              <a:chExt cx="8686732" cy="152400"/>
            </a:xfrm>
          </p:grpSpPr>
          <p:cxnSp>
            <p:nvCxnSpPr>
              <p:cNvPr id="93" name="Straight Connector 9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152400" y="-76200"/>
                <a:ext cx="152400" cy="0"/>
              </a:xfrm>
              <a:prstGeom prst="line">
                <a:avLst/>
              </a:prstGeom>
              <a:ln w="3175">
                <a:solidFill>
                  <a:srgbClr val="6F6F6F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4" name="Straight Connector 9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1981200" y="-76200"/>
                <a:ext cx="152400" cy="0"/>
              </a:xfrm>
              <a:prstGeom prst="line">
                <a:avLst/>
              </a:prstGeom>
              <a:ln w="3175">
                <a:solidFill>
                  <a:srgbClr val="6F6F6F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5" name="Straight Connector 9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2209800" y="-76200"/>
                <a:ext cx="152400" cy="0"/>
              </a:xfrm>
              <a:prstGeom prst="line">
                <a:avLst/>
              </a:prstGeom>
              <a:ln w="3175">
                <a:solidFill>
                  <a:srgbClr val="6F6F6F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2438400" y="-76200"/>
                <a:ext cx="152400" cy="0"/>
              </a:xfrm>
              <a:prstGeom prst="line">
                <a:avLst/>
              </a:prstGeom>
              <a:ln w="3175">
                <a:solidFill>
                  <a:srgbClr val="6F6F6F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4267200" y="-76200"/>
                <a:ext cx="152400" cy="0"/>
              </a:xfrm>
              <a:prstGeom prst="line">
                <a:avLst/>
              </a:prstGeom>
              <a:ln w="3175">
                <a:solidFill>
                  <a:srgbClr val="6F6F6F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8" name="Straight Connector 9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4495800" y="-76200"/>
                <a:ext cx="152400" cy="0"/>
              </a:xfrm>
              <a:prstGeom prst="line">
                <a:avLst/>
              </a:prstGeom>
              <a:ln w="3175">
                <a:solidFill>
                  <a:srgbClr val="6F6F6F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9" name="Straight Connector 9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4724400" y="-76200"/>
                <a:ext cx="152400" cy="0"/>
              </a:xfrm>
              <a:prstGeom prst="line">
                <a:avLst/>
              </a:prstGeom>
              <a:ln w="3175">
                <a:solidFill>
                  <a:srgbClr val="6F6F6F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6553200" y="-76200"/>
                <a:ext cx="152400" cy="0"/>
              </a:xfrm>
              <a:prstGeom prst="line">
                <a:avLst/>
              </a:prstGeom>
              <a:ln w="3175">
                <a:solidFill>
                  <a:srgbClr val="6F6F6F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6781800" y="-76200"/>
                <a:ext cx="152400" cy="0"/>
              </a:xfrm>
              <a:prstGeom prst="line">
                <a:avLst/>
              </a:prstGeom>
              <a:ln w="3175">
                <a:solidFill>
                  <a:srgbClr val="6F6F6F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7010400" y="-76200"/>
                <a:ext cx="152400" cy="0"/>
              </a:xfrm>
              <a:prstGeom prst="line">
                <a:avLst/>
              </a:prstGeom>
              <a:ln w="3175">
                <a:solidFill>
                  <a:srgbClr val="6F6F6F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8839132" y="-76200"/>
                <a:ext cx="152400" cy="0"/>
              </a:xfrm>
              <a:prstGeom prst="line">
                <a:avLst/>
              </a:prstGeom>
              <a:ln w="3175">
                <a:solidFill>
                  <a:srgbClr val="6F6F6F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61" name="Group 60"/>
            <p:cNvGrpSpPr/>
            <p:nvPr userDrawn="1"/>
          </p:nvGrpSpPr>
          <p:grpSpPr>
            <a:xfrm>
              <a:off x="228600" y="5162550"/>
              <a:ext cx="8686732" cy="91440"/>
              <a:chOff x="228600" y="5143500"/>
              <a:chExt cx="8686732" cy="152400"/>
            </a:xfrm>
          </p:grpSpPr>
          <p:cxnSp>
            <p:nvCxnSpPr>
              <p:cNvPr id="82" name="Straight Connector 8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152400" y="5219700"/>
                <a:ext cx="152400" cy="0"/>
              </a:xfrm>
              <a:prstGeom prst="line">
                <a:avLst/>
              </a:prstGeom>
              <a:ln w="3175">
                <a:solidFill>
                  <a:srgbClr val="6F6F6F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1981200" y="5219700"/>
                <a:ext cx="152400" cy="0"/>
              </a:xfrm>
              <a:prstGeom prst="line">
                <a:avLst/>
              </a:prstGeom>
              <a:ln w="3175">
                <a:solidFill>
                  <a:srgbClr val="6F6F6F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2209800" y="5219700"/>
                <a:ext cx="152400" cy="0"/>
              </a:xfrm>
              <a:prstGeom prst="line">
                <a:avLst/>
              </a:prstGeom>
              <a:ln w="3175">
                <a:solidFill>
                  <a:srgbClr val="6F6F6F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2438400" y="5219700"/>
                <a:ext cx="152400" cy="0"/>
              </a:xfrm>
              <a:prstGeom prst="line">
                <a:avLst/>
              </a:prstGeom>
              <a:ln w="3175">
                <a:solidFill>
                  <a:srgbClr val="6F6F6F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4267200" y="5219700"/>
                <a:ext cx="152400" cy="0"/>
              </a:xfrm>
              <a:prstGeom prst="line">
                <a:avLst/>
              </a:prstGeom>
              <a:ln w="3175">
                <a:solidFill>
                  <a:srgbClr val="6F6F6F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4495800" y="5219700"/>
                <a:ext cx="152400" cy="0"/>
              </a:xfrm>
              <a:prstGeom prst="line">
                <a:avLst/>
              </a:prstGeom>
              <a:ln w="3175">
                <a:solidFill>
                  <a:srgbClr val="6F6F6F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4724400" y="5219700"/>
                <a:ext cx="152400" cy="0"/>
              </a:xfrm>
              <a:prstGeom prst="line">
                <a:avLst/>
              </a:prstGeom>
              <a:ln w="3175">
                <a:solidFill>
                  <a:srgbClr val="6F6F6F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6553200" y="5219700"/>
                <a:ext cx="152400" cy="0"/>
              </a:xfrm>
              <a:prstGeom prst="line">
                <a:avLst/>
              </a:prstGeom>
              <a:ln w="3175">
                <a:solidFill>
                  <a:srgbClr val="6F6F6F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6781800" y="5219700"/>
                <a:ext cx="152400" cy="0"/>
              </a:xfrm>
              <a:prstGeom prst="line">
                <a:avLst/>
              </a:prstGeom>
              <a:ln w="3175">
                <a:solidFill>
                  <a:srgbClr val="6F6F6F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7010400" y="5219700"/>
                <a:ext cx="152400" cy="0"/>
              </a:xfrm>
              <a:prstGeom prst="line">
                <a:avLst/>
              </a:prstGeom>
              <a:ln w="3175">
                <a:solidFill>
                  <a:srgbClr val="6F6F6F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rot="5400000" flipH="1">
                <a:off x="8839132" y="5219700"/>
                <a:ext cx="152400" cy="0"/>
              </a:xfrm>
              <a:prstGeom prst="line">
                <a:avLst/>
              </a:prstGeom>
              <a:ln w="3175">
                <a:solidFill>
                  <a:srgbClr val="6F6F6F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62" name="Group 61"/>
            <p:cNvGrpSpPr/>
            <p:nvPr userDrawn="1"/>
          </p:nvGrpSpPr>
          <p:grpSpPr>
            <a:xfrm>
              <a:off x="-109730" y="228219"/>
              <a:ext cx="91440" cy="4686681"/>
              <a:chOff x="-109730" y="228219"/>
              <a:chExt cx="91440" cy="4686681"/>
            </a:xfrm>
          </p:grpSpPr>
          <p:cxnSp>
            <p:nvCxnSpPr>
              <p:cNvPr id="73" name="Straight Connector 7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653796"/>
                <a:ext cx="91440" cy="0"/>
              </a:xfrm>
              <a:prstGeom prst="line">
                <a:avLst/>
              </a:prstGeom>
              <a:ln w="3175">
                <a:solidFill>
                  <a:srgbClr val="6F6F6F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1289304"/>
                <a:ext cx="91440" cy="0"/>
              </a:xfrm>
              <a:prstGeom prst="line">
                <a:avLst/>
              </a:prstGeom>
              <a:ln w="3175">
                <a:solidFill>
                  <a:srgbClr val="6F6F6F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1929384"/>
                <a:ext cx="91440" cy="0"/>
              </a:xfrm>
              <a:prstGeom prst="line">
                <a:avLst/>
              </a:prstGeom>
              <a:ln w="3175">
                <a:solidFill>
                  <a:srgbClr val="6F6F6F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2570990"/>
                <a:ext cx="91440" cy="0"/>
              </a:xfrm>
              <a:prstGeom prst="line">
                <a:avLst/>
              </a:prstGeom>
              <a:ln w="3175">
                <a:solidFill>
                  <a:srgbClr val="6F6F6F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3209544"/>
                <a:ext cx="91440" cy="0"/>
              </a:xfrm>
              <a:prstGeom prst="line">
                <a:avLst/>
              </a:prstGeom>
              <a:ln w="3175">
                <a:solidFill>
                  <a:srgbClr val="6F6F6F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3849624"/>
                <a:ext cx="91440" cy="0"/>
              </a:xfrm>
              <a:prstGeom prst="line">
                <a:avLst/>
              </a:prstGeom>
              <a:ln w="3175">
                <a:solidFill>
                  <a:srgbClr val="6F6F6F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4497451"/>
                <a:ext cx="91440" cy="0"/>
              </a:xfrm>
              <a:prstGeom prst="line">
                <a:avLst/>
              </a:prstGeom>
              <a:ln w="3175">
                <a:solidFill>
                  <a:srgbClr val="6F6F6F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228219"/>
                <a:ext cx="91440" cy="0"/>
              </a:xfrm>
              <a:prstGeom prst="line">
                <a:avLst/>
              </a:prstGeom>
              <a:ln w="3175">
                <a:solidFill>
                  <a:srgbClr val="6F6F6F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4914900"/>
                <a:ext cx="91440" cy="0"/>
              </a:xfrm>
              <a:prstGeom prst="line">
                <a:avLst/>
              </a:prstGeom>
              <a:ln w="3175">
                <a:solidFill>
                  <a:srgbClr val="6F6F6F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63" name="Group 62"/>
            <p:cNvGrpSpPr/>
            <p:nvPr userDrawn="1"/>
          </p:nvGrpSpPr>
          <p:grpSpPr>
            <a:xfrm>
              <a:off x="9163050" y="228219"/>
              <a:ext cx="91440" cy="4685665"/>
              <a:chOff x="-109730" y="221869"/>
              <a:chExt cx="91440" cy="4685665"/>
            </a:xfrm>
          </p:grpSpPr>
          <p:cxnSp>
            <p:nvCxnSpPr>
              <p:cNvPr id="64" name="Straight Connector 6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647446"/>
                <a:ext cx="91440" cy="0"/>
              </a:xfrm>
              <a:prstGeom prst="line">
                <a:avLst/>
              </a:prstGeom>
              <a:ln w="3175">
                <a:solidFill>
                  <a:srgbClr val="6F6F6F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1282954"/>
                <a:ext cx="91440" cy="0"/>
              </a:xfrm>
              <a:prstGeom prst="line">
                <a:avLst/>
              </a:prstGeom>
              <a:ln w="3175">
                <a:solidFill>
                  <a:srgbClr val="6F6F6F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1923034"/>
                <a:ext cx="91440" cy="0"/>
              </a:xfrm>
              <a:prstGeom prst="line">
                <a:avLst/>
              </a:prstGeom>
              <a:ln w="3175">
                <a:solidFill>
                  <a:srgbClr val="6F6F6F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2563114"/>
                <a:ext cx="91440" cy="0"/>
              </a:xfrm>
              <a:prstGeom prst="line">
                <a:avLst/>
              </a:prstGeom>
              <a:ln w="3175">
                <a:solidFill>
                  <a:srgbClr val="6F6F6F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3203194"/>
                <a:ext cx="91440" cy="0"/>
              </a:xfrm>
              <a:prstGeom prst="line">
                <a:avLst/>
              </a:prstGeom>
              <a:ln w="3175">
                <a:solidFill>
                  <a:srgbClr val="6F6F6F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3843274"/>
                <a:ext cx="91440" cy="0"/>
              </a:xfrm>
              <a:prstGeom prst="line">
                <a:avLst/>
              </a:prstGeom>
              <a:ln w="3175">
                <a:solidFill>
                  <a:srgbClr val="6F6F6F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4491101"/>
                <a:ext cx="91440" cy="0"/>
              </a:xfrm>
              <a:prstGeom prst="line">
                <a:avLst/>
              </a:prstGeom>
              <a:ln w="3175">
                <a:solidFill>
                  <a:srgbClr val="6F6F6F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221869"/>
                <a:ext cx="91440" cy="0"/>
              </a:xfrm>
              <a:prstGeom prst="line">
                <a:avLst/>
              </a:prstGeom>
              <a:ln w="3175">
                <a:solidFill>
                  <a:srgbClr val="6F6F6F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 userDrawn="1"/>
            </p:nvCxnSpPr>
            <p:spPr bwMode="auto">
              <a:xfrm flipH="1">
                <a:off x="-109730" y="4907534"/>
                <a:ext cx="91440" cy="0"/>
              </a:xfrm>
              <a:prstGeom prst="line">
                <a:avLst/>
              </a:prstGeom>
              <a:ln w="3175">
                <a:solidFill>
                  <a:srgbClr val="6F6F6F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70717313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6365" r:id="rId1"/>
    <p:sldLayoutId id="2147486366" r:id="rId2"/>
    <p:sldLayoutId id="2147486367" r:id="rId3"/>
    <p:sldLayoutId id="2147486368" r:id="rId4"/>
    <p:sldLayoutId id="2147486369" r:id="rId5"/>
    <p:sldLayoutId id="2147486370" r:id="rId6"/>
    <p:sldLayoutId id="2147486371" r:id="rId7"/>
    <p:sldLayoutId id="2147486372" r:id="rId8"/>
    <p:sldLayoutId id="2147486373" r:id="rId9"/>
    <p:sldLayoutId id="2147486374" r:id="rId10"/>
    <p:sldLayoutId id="2147486375" r:id="rId11"/>
    <p:sldLayoutId id="2147486376" r:id="rId12"/>
    <p:sldLayoutId id="2147486377" r:id="rId13"/>
    <p:sldLayoutId id="2147486378" r:id="rId14"/>
    <p:sldLayoutId id="2147486379" r:id="rId15"/>
    <p:sldLayoutId id="2147486380" r:id="rId16"/>
    <p:sldLayoutId id="2147486381" r:id="rId17"/>
    <p:sldLayoutId id="2147486382" r:id="rId18"/>
    <p:sldLayoutId id="2147486383" r:id="rId19"/>
    <p:sldLayoutId id="2147486384" r:id="rId20"/>
    <p:sldLayoutId id="2147486385" r:id="rId21"/>
    <p:sldLayoutId id="2147486386" r:id="rId22"/>
    <p:sldLayoutId id="2147486387" r:id="rId23"/>
    <p:sldLayoutId id="2147486388" r:id="rId24"/>
    <p:sldLayoutId id="2147486389" r:id="rId25"/>
    <p:sldLayoutId id="2147486390" r:id="rId26"/>
    <p:sldLayoutId id="2147486391" r:id="rId27"/>
    <p:sldLayoutId id="2147486392" r:id="rId28"/>
    <p:sldLayoutId id="2147486393" r:id="rId29"/>
    <p:sldLayoutId id="2147486394" r:id="rId30"/>
    <p:sldLayoutId id="2147486395" r:id="rId31"/>
    <p:sldLayoutId id="2147486396" r:id="rId32"/>
    <p:sldLayoutId id="2147486397" r:id="rId33"/>
    <p:sldLayoutId id="2147486398" r:id="rId34"/>
    <p:sldLayoutId id="2147486399" r:id="rId35"/>
    <p:sldLayoutId id="2147486400" r:id="rId36"/>
    <p:sldLayoutId id="2147486401" r:id="rId37"/>
    <p:sldLayoutId id="2147486402" r:id="rId38"/>
    <p:sldLayoutId id="2147486403" r:id="rId39"/>
    <p:sldLayoutId id="2147486404" r:id="rId40"/>
    <p:sldLayoutId id="2147486405" r:id="rId41"/>
    <p:sldLayoutId id="2147486406" r:id="rId42"/>
    <p:sldLayoutId id="2147486407" r:id="rId43"/>
    <p:sldLayoutId id="2147486408" r:id="rId44"/>
    <p:sldLayoutId id="2147486409" r:id="rId45"/>
    <p:sldLayoutId id="2147486410" r:id="rId46"/>
    <p:sldLayoutId id="2147486411" r:id="rId47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0" i="0">
          <a:solidFill>
            <a:schemeClr val="tx1"/>
          </a:solidFill>
          <a:latin typeface="IBM Plex Sans Light" panose="020B0403050203000203" pitchFamily="34" charset="0"/>
          <a:ea typeface="IBM Plex Sans Light" panose="020B0403050203000203" pitchFamily="34" charset="0"/>
          <a:cs typeface="IBM Plex Sans Light" panose="020B0403050203000203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20">
          <a:solidFill>
            <a:srgbClr val="191919"/>
          </a:solidFill>
          <a:latin typeface="IBM Plex Sans Light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20">
          <a:solidFill>
            <a:srgbClr val="191919"/>
          </a:solidFill>
          <a:latin typeface="IBM Plex Sans Light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20">
          <a:solidFill>
            <a:srgbClr val="191919"/>
          </a:solidFill>
          <a:latin typeface="IBM Plex Sans Light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20">
          <a:solidFill>
            <a:srgbClr val="191919"/>
          </a:solidFill>
          <a:latin typeface="IBM Plex Sans Light" pitchFamily="34" charset="0"/>
        </a:defRPr>
      </a:lvl5pPr>
      <a:lvl6pPr marL="362568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20">
          <a:solidFill>
            <a:srgbClr val="191919"/>
          </a:solidFill>
          <a:latin typeface="IBM Plex Sans Light" pitchFamily="34" charset="0"/>
        </a:defRPr>
      </a:lvl6pPr>
      <a:lvl7pPr marL="725139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20">
          <a:solidFill>
            <a:srgbClr val="191919"/>
          </a:solidFill>
          <a:latin typeface="IBM Plex Sans Light" pitchFamily="34" charset="0"/>
        </a:defRPr>
      </a:lvl7pPr>
      <a:lvl8pPr marL="1087707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20">
          <a:solidFill>
            <a:srgbClr val="191919"/>
          </a:solidFill>
          <a:latin typeface="IBM Plex Sans Light" pitchFamily="34" charset="0"/>
        </a:defRPr>
      </a:lvl8pPr>
      <a:lvl9pPr marL="1450276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20">
          <a:solidFill>
            <a:srgbClr val="191919"/>
          </a:solidFill>
          <a:latin typeface="IBM Plex Sans Light" pitchFamily="34" charset="0"/>
        </a:defRPr>
      </a:lvl9pPr>
    </p:titleStyle>
    <p:bodyStyle>
      <a:lvl1pPr marL="0" indent="0" algn="l" rtl="0" eaLnBrk="1" fontAlgn="base" hangingPunct="1">
        <a:lnSpc>
          <a:spcPct val="100000"/>
        </a:lnSpc>
        <a:spcBef>
          <a:spcPts val="1100"/>
        </a:spcBef>
        <a:spcAft>
          <a:spcPct val="0"/>
        </a:spcAft>
        <a:buClr>
          <a:srgbClr val="001141"/>
        </a:buClr>
        <a:buSzPct val="90000"/>
        <a:buFont typeface="IBM Plex Sans Light" pitchFamily="2" charset="2"/>
        <a:buNone/>
        <a:defRPr sz="1400" b="0" i="0">
          <a:solidFill>
            <a:schemeClr val="tx1"/>
          </a:solidFill>
          <a:latin typeface="IBM Plex Sans Light" panose="020B0403050203000203" pitchFamily="34" charset="0"/>
          <a:ea typeface="IBM Plex Sans Light" panose="020B0403050203000203" pitchFamily="34" charset="0"/>
          <a:cs typeface="IBM Plex Sans Light" panose="020B0403050203000203" pitchFamily="34" charset="0"/>
        </a:defRPr>
      </a:lvl1pPr>
      <a:lvl2pPr marL="171452" indent="-173736" algn="l" rtl="0" eaLnBrk="1" fontAlgn="base" hangingPunct="1">
        <a:lnSpc>
          <a:spcPct val="100000"/>
        </a:lnSpc>
        <a:spcBef>
          <a:spcPts val="1100"/>
        </a:spcBef>
        <a:spcAft>
          <a:spcPct val="0"/>
        </a:spcAft>
        <a:buClr>
          <a:srgbClr val="001141"/>
        </a:buClr>
        <a:buSzPct val="100000"/>
        <a:buFont typeface="IBM Plex Sans Light" charset="-120"/>
        <a:buChar char="–"/>
        <a:tabLst/>
        <a:defRPr sz="1400" b="0" i="0">
          <a:solidFill>
            <a:schemeClr val="tx1"/>
          </a:solidFill>
          <a:latin typeface="IBM Plex Sans Light" panose="020B0403050203000203" pitchFamily="34" charset="0"/>
          <a:ea typeface="IBM Plex Sans Light" panose="020B0403050203000203" pitchFamily="34" charset="0"/>
          <a:cs typeface="IBM Plex Sans Light" panose="020B0403050203000203" pitchFamily="34" charset="0"/>
        </a:defRPr>
      </a:lvl2pPr>
      <a:lvl3pPr marL="342905" indent="-173736" algn="l" rtl="0" eaLnBrk="1" fontAlgn="base" hangingPunct="1">
        <a:lnSpc>
          <a:spcPct val="100000"/>
        </a:lnSpc>
        <a:spcBef>
          <a:spcPts val="1100"/>
        </a:spcBef>
        <a:spcAft>
          <a:spcPct val="0"/>
        </a:spcAft>
        <a:buClr>
          <a:srgbClr val="001141"/>
        </a:buClr>
        <a:buSzPct val="100000"/>
        <a:buFont typeface="IBM Plex Sans Light" panose="020B0604020202020204" pitchFamily="34" charset="0"/>
        <a:buChar char="•"/>
        <a:tabLst/>
        <a:defRPr sz="1400" b="0" i="0">
          <a:solidFill>
            <a:schemeClr val="tx1"/>
          </a:solidFill>
          <a:latin typeface="IBM Plex Sans Light" panose="020B0403050203000203" pitchFamily="34" charset="0"/>
          <a:ea typeface="IBM Plex Sans Light" panose="020B0403050203000203" pitchFamily="34" charset="0"/>
          <a:cs typeface="IBM Plex Sans Light" panose="020B0403050203000203" pitchFamily="34" charset="0"/>
        </a:defRPr>
      </a:lvl3pPr>
      <a:lvl4pPr marL="628658" indent="-173736" algn="l" rtl="0" eaLnBrk="1" fontAlgn="base" hangingPunct="1">
        <a:lnSpc>
          <a:spcPct val="100000"/>
        </a:lnSpc>
        <a:spcBef>
          <a:spcPts val="1100"/>
        </a:spcBef>
        <a:spcAft>
          <a:spcPct val="0"/>
        </a:spcAft>
        <a:buClr>
          <a:srgbClr val="001141"/>
        </a:buClr>
        <a:buSzPct val="100000"/>
        <a:buFont typeface="IBM Plex Sans Light" charset="-120"/>
        <a:buChar char="–"/>
        <a:tabLst/>
        <a:defRPr sz="1400" b="0" i="0" baseline="0">
          <a:solidFill>
            <a:schemeClr val="tx1"/>
          </a:solidFill>
          <a:latin typeface="IBM Plex Sans Light" panose="020B0403050203000203" pitchFamily="34" charset="0"/>
          <a:ea typeface="IBM Plex Sans Light" panose="020B0403050203000203" pitchFamily="34" charset="0"/>
          <a:cs typeface="IBM Plex Sans Light" panose="020B0403050203000203" pitchFamily="34" charset="0"/>
        </a:defRPr>
      </a:lvl4pPr>
      <a:lvl5pPr marL="803285" indent="-173736" algn="l" rtl="0" eaLnBrk="1" fontAlgn="base" hangingPunct="1">
        <a:lnSpc>
          <a:spcPct val="100000"/>
        </a:lnSpc>
        <a:spcBef>
          <a:spcPts val="1100"/>
        </a:spcBef>
        <a:spcAft>
          <a:spcPct val="0"/>
        </a:spcAft>
        <a:buClr>
          <a:srgbClr val="001141"/>
        </a:buClr>
        <a:buFont typeface="IBM Plex Sans Light" charset="-120"/>
        <a:buChar char="»"/>
        <a:tabLst/>
        <a:defRPr sz="1400" b="0" i="0">
          <a:solidFill>
            <a:schemeClr val="tx1"/>
          </a:solidFill>
          <a:latin typeface="IBM Plex Sans Light" panose="020B0403050203000203" pitchFamily="34" charset="0"/>
          <a:ea typeface="IBM Plex Sans Light" panose="020B0403050203000203" pitchFamily="34" charset="0"/>
          <a:cs typeface="IBM Plex Sans Light" panose="020B0403050203000203" pitchFamily="34" charset="0"/>
        </a:defRPr>
      </a:lvl5pPr>
      <a:lvl6pPr marL="1583721" indent="-12967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»"/>
        <a:defRPr sz="1269">
          <a:solidFill>
            <a:schemeClr val="bg1"/>
          </a:solidFill>
          <a:latin typeface="IBM Plex Sans Light" charset="0"/>
        </a:defRPr>
      </a:lvl6pPr>
      <a:lvl7pPr marL="1946291" indent="-12967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»"/>
        <a:defRPr sz="1269">
          <a:solidFill>
            <a:schemeClr val="bg1"/>
          </a:solidFill>
          <a:latin typeface="IBM Plex Sans Light" charset="0"/>
        </a:defRPr>
      </a:lvl7pPr>
      <a:lvl8pPr marL="2308860" indent="-12967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»"/>
        <a:defRPr sz="1269">
          <a:solidFill>
            <a:schemeClr val="bg1"/>
          </a:solidFill>
          <a:latin typeface="IBM Plex Sans Light" charset="0"/>
        </a:defRPr>
      </a:lvl8pPr>
      <a:lvl9pPr marL="2671430" indent="-12967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»"/>
        <a:defRPr sz="1269">
          <a:solidFill>
            <a:schemeClr val="bg1"/>
          </a:solidFill>
          <a:latin typeface="IBM Plex Sans Light" charset="0"/>
        </a:defRPr>
      </a:lvl9pPr>
    </p:bodyStyle>
    <p:otherStyle>
      <a:defPPr>
        <a:defRPr lang="en-US"/>
      </a:defPPr>
      <a:lvl1pPr marL="0" algn="l" defTabSz="725139" rtl="0" eaLnBrk="1" latinLnBrk="0" hangingPunct="1">
        <a:defRPr sz="1428" kern="1200">
          <a:solidFill>
            <a:schemeClr val="tx1"/>
          </a:solidFill>
          <a:latin typeface="+mn-lt"/>
          <a:ea typeface="+mn-ea"/>
          <a:cs typeface="+mn-cs"/>
        </a:defRPr>
      </a:lvl1pPr>
      <a:lvl2pPr marL="362568" algn="l" defTabSz="725139" rtl="0" eaLnBrk="1" latinLnBrk="0" hangingPunct="1">
        <a:defRPr sz="1428" kern="1200">
          <a:solidFill>
            <a:schemeClr val="tx1"/>
          </a:solidFill>
          <a:latin typeface="+mn-lt"/>
          <a:ea typeface="+mn-ea"/>
          <a:cs typeface="+mn-cs"/>
        </a:defRPr>
      </a:lvl2pPr>
      <a:lvl3pPr marL="725139" algn="l" defTabSz="725139" rtl="0" eaLnBrk="1" latinLnBrk="0" hangingPunct="1">
        <a:defRPr sz="1428" kern="1200">
          <a:solidFill>
            <a:schemeClr val="tx1"/>
          </a:solidFill>
          <a:latin typeface="+mn-lt"/>
          <a:ea typeface="+mn-ea"/>
          <a:cs typeface="+mn-cs"/>
        </a:defRPr>
      </a:lvl3pPr>
      <a:lvl4pPr marL="1087707" algn="l" defTabSz="725139" rtl="0" eaLnBrk="1" latinLnBrk="0" hangingPunct="1">
        <a:defRPr sz="1428" kern="1200">
          <a:solidFill>
            <a:schemeClr val="tx1"/>
          </a:solidFill>
          <a:latin typeface="+mn-lt"/>
          <a:ea typeface="+mn-ea"/>
          <a:cs typeface="+mn-cs"/>
        </a:defRPr>
      </a:lvl4pPr>
      <a:lvl5pPr marL="1450276" algn="l" defTabSz="725139" rtl="0" eaLnBrk="1" latinLnBrk="0" hangingPunct="1">
        <a:defRPr sz="1428" kern="1200">
          <a:solidFill>
            <a:schemeClr val="tx1"/>
          </a:solidFill>
          <a:latin typeface="+mn-lt"/>
          <a:ea typeface="+mn-ea"/>
          <a:cs typeface="+mn-cs"/>
        </a:defRPr>
      </a:lvl5pPr>
      <a:lvl6pPr marL="1812846" algn="l" defTabSz="725139" rtl="0" eaLnBrk="1" latinLnBrk="0" hangingPunct="1">
        <a:defRPr sz="1428" kern="1200">
          <a:solidFill>
            <a:schemeClr val="tx1"/>
          </a:solidFill>
          <a:latin typeface="+mn-lt"/>
          <a:ea typeface="+mn-ea"/>
          <a:cs typeface="+mn-cs"/>
        </a:defRPr>
      </a:lvl6pPr>
      <a:lvl7pPr marL="2175414" algn="l" defTabSz="725139" rtl="0" eaLnBrk="1" latinLnBrk="0" hangingPunct="1">
        <a:defRPr sz="1428" kern="1200">
          <a:solidFill>
            <a:schemeClr val="tx1"/>
          </a:solidFill>
          <a:latin typeface="+mn-lt"/>
          <a:ea typeface="+mn-ea"/>
          <a:cs typeface="+mn-cs"/>
        </a:defRPr>
      </a:lvl7pPr>
      <a:lvl8pPr marL="2537983" algn="l" defTabSz="725139" rtl="0" eaLnBrk="1" latinLnBrk="0" hangingPunct="1">
        <a:defRPr sz="1428" kern="1200">
          <a:solidFill>
            <a:schemeClr val="tx1"/>
          </a:solidFill>
          <a:latin typeface="+mn-lt"/>
          <a:ea typeface="+mn-ea"/>
          <a:cs typeface="+mn-cs"/>
        </a:defRPr>
      </a:lvl8pPr>
      <a:lvl9pPr marL="2900552" algn="l" defTabSz="725139" rtl="0" eaLnBrk="1" latinLnBrk="0" hangingPunct="1">
        <a:defRPr sz="142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44">
          <p15:clr>
            <a:srgbClr val="F26B43"/>
          </p15:clr>
        </p15:guide>
        <p15:guide id="2" pos="144">
          <p15:clr>
            <a:srgbClr val="F26B43"/>
          </p15:clr>
        </p15:guide>
        <p15:guide id="3" pos="5616">
          <p15:clr>
            <a:srgbClr val="F26B43"/>
          </p15:clr>
        </p15:guide>
        <p15:guide id="4" orient="horz" pos="2832">
          <p15:clr>
            <a:srgbClr val="F26B43"/>
          </p15:clr>
        </p15:guide>
        <p15:guide id="5" orient="horz" pos="3094">
          <p15:clr>
            <a:srgbClr val="F26B43"/>
          </p15:clr>
        </p15:guide>
        <p15:guide id="6" pos="2880">
          <p15:clr>
            <a:srgbClr val="F26B43"/>
          </p15:clr>
        </p15:guide>
        <p15:guide id="7" pos="2736">
          <p15:clr>
            <a:srgbClr val="F26B43"/>
          </p15:clr>
        </p15:guide>
        <p15:guide id="8" pos="1440">
          <p15:clr>
            <a:srgbClr val="F26B43"/>
          </p15:clr>
        </p15:guide>
        <p15:guide id="9" pos="3024">
          <p15:clr>
            <a:srgbClr val="F26B43"/>
          </p15:clr>
        </p15:guide>
        <p15:guide id="10" pos="1296">
          <p15:clr>
            <a:srgbClr val="F26B43"/>
          </p15:clr>
        </p15:guide>
        <p15:guide id="11" pos="1584">
          <p15:clr>
            <a:srgbClr val="F26B43"/>
          </p15:clr>
        </p15:guide>
        <p15:guide id="12" pos="4320">
          <p15:clr>
            <a:srgbClr val="F26B43"/>
          </p15:clr>
        </p15:guide>
        <p15:guide id="13" pos="4176">
          <p15:clr>
            <a:srgbClr val="F26B43"/>
          </p15:clr>
        </p15:guide>
        <p15:guide id="14" pos="4464">
          <p15:clr>
            <a:srgbClr val="F26B43"/>
          </p15:clr>
        </p15:guide>
        <p15:guide id="15" orient="horz" pos="412">
          <p15:clr>
            <a:srgbClr val="F26B43"/>
          </p15:clr>
        </p15:guide>
        <p15:guide id="17" orient="horz" pos="812">
          <p15:clr>
            <a:srgbClr val="F26B43"/>
          </p15:clr>
        </p15:guide>
        <p15:guide id="18" orient="horz" pos="1620">
          <p15:clr>
            <a:srgbClr val="F26B43"/>
          </p15:clr>
        </p15:guide>
        <p15:guide id="19" orient="horz" pos="1216">
          <p15:clr>
            <a:srgbClr val="F26B43"/>
          </p15:clr>
        </p15:guide>
        <p15:guide id="20" orient="horz" pos="2022">
          <p15:clr>
            <a:srgbClr val="F26B43"/>
          </p15:clr>
        </p15:guide>
        <p15:guide id="21" orient="horz" pos="242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svg"/><Relationship Id="rId18" Type="http://schemas.openxmlformats.org/officeDocument/2006/relationships/image" Target="../media/image16.png"/><Relationship Id="rId3" Type="http://schemas.openxmlformats.org/officeDocument/2006/relationships/oleObject" Target="../embeddings/oleObject2.bin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17" Type="http://schemas.openxmlformats.org/officeDocument/2006/relationships/image" Target="../media/image40.svg"/><Relationship Id="rId2" Type="http://schemas.openxmlformats.org/officeDocument/2006/relationships/slideLayout" Target="../slideLayouts/slideLayout234.xml"/><Relationship Id="rId16" Type="http://schemas.openxmlformats.org/officeDocument/2006/relationships/image" Target="../media/image39.png"/><Relationship Id="rId1" Type="http://schemas.openxmlformats.org/officeDocument/2006/relationships/tags" Target="../tags/tag13.xml"/><Relationship Id="rId6" Type="http://schemas.openxmlformats.org/officeDocument/2006/relationships/image" Target="../media/image29.svg"/><Relationship Id="rId11" Type="http://schemas.openxmlformats.org/officeDocument/2006/relationships/image" Target="../media/image34.svg"/><Relationship Id="rId5" Type="http://schemas.openxmlformats.org/officeDocument/2006/relationships/image" Target="../media/image28.png"/><Relationship Id="rId15" Type="http://schemas.openxmlformats.org/officeDocument/2006/relationships/image" Target="../media/image38.svg"/><Relationship Id="rId10" Type="http://schemas.openxmlformats.org/officeDocument/2006/relationships/image" Target="../media/image33.png"/><Relationship Id="rId4" Type="http://schemas.openxmlformats.org/officeDocument/2006/relationships/image" Target="../media/image27.emf"/><Relationship Id="rId9" Type="http://schemas.openxmlformats.org/officeDocument/2006/relationships/image" Target="../media/image32.png"/><Relationship Id="rId14" Type="http://schemas.openxmlformats.org/officeDocument/2006/relationships/image" Target="../media/image3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2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2703AF6-D943-D7F0-D321-FDEFEB21CE88}"/>
              </a:ext>
            </a:extLst>
          </p:cNvPr>
          <p:cNvSpPr/>
          <p:nvPr/>
        </p:nvSpPr>
        <p:spPr bwMode="auto">
          <a:xfrm>
            <a:off x="0" y="335"/>
            <a:ext cx="4572000" cy="51428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noFill/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34286" tIns="34286" rIns="34286" bIns="34286" numCol="1" rtlCol="0" anchor="t" anchorCtr="0" compatLnSpc="1">
            <a:prstTxWarp prst="textNoShape">
              <a:avLst/>
            </a:prstTxWarp>
          </a:bodyPr>
          <a:lstStyle/>
          <a:p>
            <a:pPr marL="0" indent="0" defTabSz="342900" fontAlgn="base">
              <a:spcBef>
                <a:spcPct val="0"/>
              </a:spcBef>
              <a:spcAft>
                <a:spcPct val="0"/>
              </a:spcAft>
              <a:buNone/>
            </a:pPr>
            <a:endParaRPr lang="en-US" sz="525" dirty="0">
              <a:solidFill>
                <a:srgbClr val="FFFFFF"/>
              </a:solidFill>
              <a:latin typeface="IBM Plex Sans Ligh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CFC354B-4A6C-AA98-76F4-3A098B9C4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530" y="158046"/>
            <a:ext cx="4088939" cy="2189154"/>
          </a:xfrm>
        </p:spPr>
        <p:txBody>
          <a:bodyPr lIns="0" tIns="0" rIns="0" bIns="0" anchor="t"/>
          <a:lstStyle/>
          <a:p>
            <a:r>
              <a:rPr lang="en-US" sz="2800" dirty="0"/>
              <a:t>Productivity through AI</a:t>
            </a: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r>
              <a:rPr lang="en-US" sz="2800" dirty="0"/>
              <a:t>Kevin Redmond</a:t>
            </a:r>
            <a:br>
              <a:rPr lang="en-US" sz="2800" dirty="0"/>
            </a:br>
            <a:r>
              <a:rPr lang="en-US" sz="1600" dirty="0"/>
              <a:t>Vice President</a:t>
            </a:r>
            <a:br>
              <a:rPr lang="en-US" sz="1600" dirty="0"/>
            </a:br>
            <a:r>
              <a:rPr lang="en-US" sz="1600" dirty="0"/>
              <a:t>Technology</a:t>
            </a:r>
            <a:br>
              <a:rPr lang="en-US" sz="1600" dirty="0"/>
            </a:br>
            <a:r>
              <a:rPr lang="en-US" sz="1600" dirty="0"/>
              <a:t>Northern, Central &amp; Eastern Europe</a:t>
            </a:r>
            <a:br>
              <a:rPr lang="en-US" sz="3200" dirty="0"/>
            </a:br>
            <a:br>
              <a:rPr lang="en-US" sz="3200" dirty="0"/>
            </a:br>
            <a:endParaRPr lang="en-US" dirty="0"/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AD3A1E45-20FE-0C6E-9623-8536CA2A84D0}"/>
              </a:ext>
            </a:extLst>
          </p:cNvPr>
          <p:cNvSpPr txBox="1">
            <a:spLocks/>
          </p:cNvSpPr>
          <p:nvPr/>
        </p:nvSpPr>
        <p:spPr>
          <a:xfrm>
            <a:off x="215475" y="2571750"/>
            <a:ext cx="3786885" cy="22637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b"/>
          <a:lstStyle>
            <a:lvl1pPr marL="0" marR="0" indent="0" algn="l" defTabSz="2438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600" b="0" i="0" u="none" strike="noStrike" cap="none" spc="0" baseline="0">
                <a:solidFill>
                  <a:schemeClr val="tx2"/>
                </a:solidFill>
                <a:uFillTx/>
                <a:latin typeface="+mj-lt"/>
                <a:ea typeface="+mj-ea"/>
                <a:cs typeface="+mj-cs"/>
                <a:sym typeface="IBM Plex Sans Light"/>
              </a:defRPr>
            </a:lvl1pPr>
            <a:lvl2pPr marL="0" marR="0" indent="0" algn="l" defTabSz="2438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IBM Plex Sans Light"/>
              </a:defRPr>
            </a:lvl2pPr>
            <a:lvl3pPr marL="0" marR="0" indent="0" algn="l" defTabSz="2438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IBM Plex Sans Light"/>
              </a:defRPr>
            </a:lvl3pPr>
            <a:lvl4pPr marL="0" marR="0" indent="0" algn="l" defTabSz="2438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IBM Plex Sans Light"/>
              </a:defRPr>
            </a:lvl4pPr>
            <a:lvl5pPr marL="0" marR="0" indent="0" algn="l" defTabSz="2438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IBM Plex Sans Light"/>
              </a:defRPr>
            </a:lvl5pPr>
            <a:lvl6pPr marL="0" marR="0" indent="362568" algn="l" defTabSz="2438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IBM Plex Sans Light"/>
              </a:defRPr>
            </a:lvl6pPr>
            <a:lvl7pPr marL="0" marR="0" indent="725139" algn="l" defTabSz="2438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IBM Plex Sans Light"/>
              </a:defRPr>
            </a:lvl7pPr>
            <a:lvl8pPr marL="0" marR="0" indent="1087706" algn="l" defTabSz="2438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IBM Plex Sans Light"/>
              </a:defRPr>
            </a:lvl8pPr>
            <a:lvl9pPr marL="0" marR="0" indent="1450276" algn="l" defTabSz="2438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IBM Plex Sans Light"/>
              </a:defRPr>
            </a:lvl9pPr>
          </a:lstStyle>
          <a:p>
            <a:pPr defTabSz="914400"/>
            <a:endParaRPr lang="en-US" sz="1050" kern="0" dirty="0">
              <a:solidFill>
                <a:srgbClr val="000000"/>
              </a:solidFill>
              <a:latin typeface="IBM Plex Sans Light"/>
            </a:endParaRPr>
          </a:p>
          <a:p>
            <a:pPr defTabSz="914400"/>
            <a:r>
              <a:rPr lang="en-US" sz="1050" kern="0" dirty="0">
                <a:solidFill>
                  <a:schemeClr val="tx1"/>
                </a:solidFill>
                <a:latin typeface="IBM Plex Sans Light"/>
              </a:rPr>
              <a:t>May 15, 2024</a:t>
            </a:r>
          </a:p>
          <a:p>
            <a:pPr defTabSz="914400"/>
            <a:endParaRPr lang="en-US" sz="1500" kern="0" dirty="0">
              <a:solidFill>
                <a:srgbClr val="000000"/>
              </a:solidFill>
              <a:latin typeface="IBM Plex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3471071841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8BDEF7B6-A0E4-797E-DAE0-7FF795CC58A9}"/>
              </a:ext>
            </a:extLst>
          </p:cNvPr>
          <p:cNvSpPr/>
          <p:nvPr/>
        </p:nvSpPr>
        <p:spPr bwMode="auto">
          <a:xfrm>
            <a:off x="3037011" y="1844242"/>
            <a:ext cx="2824116" cy="2761059"/>
          </a:xfrm>
          <a:prstGeom prst="ellipse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 w="76200">
            <a:noFill/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stem Font Regular"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BM Plex Sans Light"/>
              <a:ea typeface="+mn-ea"/>
              <a:cs typeface="+mn-cs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AD67A16-E61A-DED3-BCD9-8A4BD8635BFB}"/>
              </a:ext>
            </a:extLst>
          </p:cNvPr>
          <p:cNvSpPr/>
          <p:nvPr/>
        </p:nvSpPr>
        <p:spPr bwMode="auto">
          <a:xfrm>
            <a:off x="4557419" y="4272770"/>
            <a:ext cx="4363819" cy="773978"/>
          </a:xfrm>
          <a:prstGeom prst="rect">
            <a:avLst/>
          </a:prstGeom>
          <a:solidFill>
            <a:srgbClr val="9FC0FF">
              <a:alpha val="47059"/>
            </a:srgbClr>
          </a:solidFill>
          <a:ln w="19050">
            <a:noFill/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stem Font Regular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BM Plex Sans Light"/>
              <a:ea typeface="+mn-ea"/>
              <a:cs typeface="+mn-cs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702B92FB-41C2-96E5-F495-687C86C986A0}"/>
              </a:ext>
            </a:extLst>
          </p:cNvPr>
          <p:cNvSpPr/>
          <p:nvPr/>
        </p:nvSpPr>
        <p:spPr bwMode="auto">
          <a:xfrm>
            <a:off x="5296857" y="2425968"/>
            <a:ext cx="3618476" cy="1801368"/>
          </a:xfrm>
          <a:prstGeom prst="rect">
            <a:avLst/>
          </a:prstGeom>
          <a:solidFill>
            <a:srgbClr val="9FC0FF">
              <a:alpha val="47059"/>
            </a:srgbClr>
          </a:solidFill>
          <a:ln w="19050">
            <a:noFill/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stem Font Regular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BM Plex Sans Light"/>
              <a:ea typeface="+mn-ea"/>
              <a:cs typeface="+mn-cs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78109A9B-CAE8-B28E-E1DF-B972A7ECC0BD}"/>
              </a:ext>
            </a:extLst>
          </p:cNvPr>
          <p:cNvSpPr/>
          <p:nvPr/>
        </p:nvSpPr>
        <p:spPr bwMode="auto">
          <a:xfrm>
            <a:off x="4557419" y="1396221"/>
            <a:ext cx="4363819" cy="971234"/>
          </a:xfrm>
          <a:prstGeom prst="rect">
            <a:avLst/>
          </a:prstGeom>
          <a:solidFill>
            <a:srgbClr val="9FC0FF">
              <a:alpha val="47059"/>
            </a:srgbClr>
          </a:solidFill>
          <a:ln w="19050">
            <a:noFill/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stem Font Regular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BM Plex Sans Light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BE9B71B-FC2C-9964-1198-FCF9A32EDDA6}"/>
              </a:ext>
            </a:extLst>
          </p:cNvPr>
          <p:cNvSpPr/>
          <p:nvPr/>
        </p:nvSpPr>
        <p:spPr bwMode="auto">
          <a:xfrm>
            <a:off x="208181" y="4272770"/>
            <a:ext cx="4363819" cy="773978"/>
          </a:xfrm>
          <a:prstGeom prst="rect">
            <a:avLst/>
          </a:prstGeom>
          <a:solidFill>
            <a:srgbClr val="9FC0FF">
              <a:alpha val="27843"/>
            </a:srgbClr>
          </a:solidFill>
          <a:ln w="19050">
            <a:noFill/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stem Font Regular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BM Plex Sans Light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30C578F-9268-A156-507B-C98C4963DB77}"/>
              </a:ext>
            </a:extLst>
          </p:cNvPr>
          <p:cNvSpPr/>
          <p:nvPr/>
        </p:nvSpPr>
        <p:spPr bwMode="auto">
          <a:xfrm>
            <a:off x="208181" y="2425968"/>
            <a:ext cx="3381670" cy="1801368"/>
          </a:xfrm>
          <a:prstGeom prst="rect">
            <a:avLst/>
          </a:prstGeom>
          <a:solidFill>
            <a:srgbClr val="9FC0FF">
              <a:alpha val="27843"/>
            </a:srgbClr>
          </a:solidFill>
          <a:ln w="19050">
            <a:noFill/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stem Font Regular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BM Plex Sans Light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9876030-B5EE-0CD8-8736-EC966B9DDBD4}"/>
              </a:ext>
            </a:extLst>
          </p:cNvPr>
          <p:cNvSpPr/>
          <p:nvPr/>
        </p:nvSpPr>
        <p:spPr bwMode="auto">
          <a:xfrm>
            <a:off x="208181" y="1396221"/>
            <a:ext cx="4363819" cy="971234"/>
          </a:xfrm>
          <a:prstGeom prst="rect">
            <a:avLst/>
          </a:prstGeom>
          <a:solidFill>
            <a:srgbClr val="9FC0FF">
              <a:alpha val="27843"/>
            </a:srgbClr>
          </a:solidFill>
          <a:ln w="19050">
            <a:noFill/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stem Font Regular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BM Plex Sans Light"/>
              <a:ea typeface="+mn-ea"/>
              <a:cs typeface="+mn-cs"/>
            </a:endParaRPr>
          </a:p>
        </p:txBody>
      </p:sp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400B09D8-DF0E-0585-0501-22673D4E843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4" imgH="405" progId="TCLayout.ActiveDocument.1">
                  <p:embed/>
                </p:oleObj>
              </mc:Choice>
              <mc:Fallback>
                <p:oleObj name="think-cell Slide" r:id="rId3" imgW="404" imgH="405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00B09D8-DF0E-0585-0501-22673D4E843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101B428-CDDD-DE5C-2F69-6F2E3B481DC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685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395FB3-9C97-154F-86B2-7E381B951268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 panose="020B0503050203000203" pitchFamily="34" charset="0"/>
                <a:ea typeface="+mn-ea"/>
                <a:cs typeface="+mn-cs"/>
              </a:rPr>
              <a:pPr marL="0" marR="0" lvl="0" indent="0" algn="r" defTabSz="6859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 panose="020B0503050203000203" pitchFamily="34" charset="0"/>
              <a:ea typeface="+mn-ea"/>
              <a:cs typeface="+mn-cs"/>
            </a:endParaRPr>
          </a:p>
        </p:txBody>
      </p:sp>
      <p:sp>
        <p:nvSpPr>
          <p:cNvPr id="7" name="Partial Circle 6">
            <a:extLst>
              <a:ext uri="{FF2B5EF4-FFF2-40B4-BE49-F238E27FC236}">
                <a16:creationId xmlns:a16="http://schemas.microsoft.com/office/drawing/2014/main" id="{11DC1E0F-04F8-92CC-7A0C-8DC9E45838D0}"/>
              </a:ext>
            </a:extLst>
          </p:cNvPr>
          <p:cNvSpPr/>
          <p:nvPr/>
        </p:nvSpPr>
        <p:spPr bwMode="auto">
          <a:xfrm>
            <a:off x="2748248" y="1396221"/>
            <a:ext cx="3650526" cy="3650527"/>
          </a:xfrm>
          <a:prstGeom prst="pie">
            <a:avLst>
              <a:gd name="adj1" fmla="val 5396411"/>
              <a:gd name="adj2" fmla="val 16200000"/>
            </a:avLst>
          </a:prstGeom>
          <a:solidFill>
            <a:schemeClr val="accent2"/>
          </a:solidFill>
          <a:ln w="19050">
            <a:noFill/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stem Font Regular"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BM Plex Sans Light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7A2628D-B255-3F74-3CC0-359825A5660E}"/>
              </a:ext>
            </a:extLst>
          </p:cNvPr>
          <p:cNvSpPr/>
          <p:nvPr/>
        </p:nvSpPr>
        <p:spPr bwMode="auto">
          <a:xfrm rot="1776680">
            <a:off x="2859403" y="2553279"/>
            <a:ext cx="834322" cy="51643"/>
          </a:xfrm>
          <a:prstGeom prst="rect">
            <a:avLst/>
          </a:prstGeom>
          <a:solidFill>
            <a:schemeClr val="bg1"/>
          </a:solidFill>
          <a:ln w="19050">
            <a:noFill/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stem Font Regular"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BM Plex Sans Light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97B3456-69A1-3F88-CB55-7B6E8C2F8808}"/>
              </a:ext>
            </a:extLst>
          </p:cNvPr>
          <p:cNvSpPr/>
          <p:nvPr/>
        </p:nvSpPr>
        <p:spPr bwMode="auto">
          <a:xfrm rot="2987690" flipH="1">
            <a:off x="3331810" y="3608485"/>
            <a:ext cx="45719" cy="805199"/>
          </a:xfrm>
          <a:prstGeom prst="rect">
            <a:avLst/>
          </a:prstGeom>
          <a:solidFill>
            <a:schemeClr val="bg1"/>
          </a:solidFill>
          <a:ln w="19050">
            <a:noFill/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stem Font Regular"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BM Plex Sans Light"/>
              <a:ea typeface="+mn-ea"/>
              <a:cs typeface="+mn-cs"/>
            </a:endParaRPr>
          </a:p>
        </p:txBody>
      </p:sp>
      <p:sp>
        <p:nvSpPr>
          <p:cNvPr id="13" name="Partial Circle 12">
            <a:extLst>
              <a:ext uri="{FF2B5EF4-FFF2-40B4-BE49-F238E27FC236}">
                <a16:creationId xmlns:a16="http://schemas.microsoft.com/office/drawing/2014/main" id="{8F6F5C1B-2164-1387-5B68-0F2D383FB879}"/>
              </a:ext>
            </a:extLst>
          </p:cNvPr>
          <p:cNvSpPr/>
          <p:nvPr/>
        </p:nvSpPr>
        <p:spPr bwMode="auto">
          <a:xfrm rot="10800000">
            <a:off x="3432665" y="2208366"/>
            <a:ext cx="2032809" cy="2032810"/>
          </a:xfrm>
          <a:prstGeom prst="pie">
            <a:avLst>
              <a:gd name="adj1" fmla="val 5337878"/>
              <a:gd name="adj2" fmla="val 16200000"/>
            </a:avLst>
          </a:prstGeom>
          <a:solidFill>
            <a:schemeClr val="bg1"/>
          </a:solidFill>
          <a:ln w="19050">
            <a:noFill/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stem Font Regular"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BM Plex Sans Light"/>
              <a:ea typeface="+mn-ea"/>
              <a:cs typeface="+mn-cs"/>
            </a:endParaRPr>
          </a:p>
        </p:txBody>
      </p:sp>
      <p:pic>
        <p:nvPicPr>
          <p:cNvPr id="28" name="Graphic 27" descr="Internet Of Things with solid fill">
            <a:extLst>
              <a:ext uri="{FF2B5EF4-FFF2-40B4-BE49-F238E27FC236}">
                <a16:creationId xmlns:a16="http://schemas.microsoft.com/office/drawing/2014/main" id="{F511CC97-AE30-D720-3020-EE1C23E4A4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62551" y="1613242"/>
            <a:ext cx="555166" cy="555166"/>
          </a:xfrm>
          <a:prstGeom prst="rect">
            <a:avLst/>
          </a:prstGeom>
        </p:spPr>
      </p:pic>
      <p:pic>
        <p:nvPicPr>
          <p:cNvPr id="30" name="Picture 29" descr="A white symbol with circles and dots&#10;&#10;Description automatically generated">
            <a:extLst>
              <a:ext uri="{FF2B5EF4-FFF2-40B4-BE49-F238E27FC236}">
                <a16:creationId xmlns:a16="http://schemas.microsoft.com/office/drawing/2014/main" id="{F7DE5B4A-45B5-155F-F424-7E82516FF8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18941" y="2991942"/>
            <a:ext cx="438338" cy="438338"/>
          </a:xfrm>
          <a:prstGeom prst="rect">
            <a:avLst/>
          </a:prstGeom>
        </p:spPr>
      </p:pic>
      <p:pic>
        <p:nvPicPr>
          <p:cNvPr id="32" name="Picture 31" descr="A white line drawing of people and arrows&#10;&#10;Description automatically generated">
            <a:extLst>
              <a:ext uri="{FF2B5EF4-FFF2-40B4-BE49-F238E27FC236}">
                <a16:creationId xmlns:a16="http://schemas.microsoft.com/office/drawing/2014/main" id="{03618227-AE34-8B07-1A18-D1730EAC38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77626" y="4187777"/>
            <a:ext cx="486430" cy="486430"/>
          </a:xfrm>
          <a:prstGeom prst="rect">
            <a:avLst/>
          </a:prstGeom>
        </p:spPr>
      </p:pic>
      <p:sp>
        <p:nvSpPr>
          <p:cNvPr id="22" name="Oval 4">
            <a:extLst>
              <a:ext uri="{FF2B5EF4-FFF2-40B4-BE49-F238E27FC236}">
                <a16:creationId xmlns:a16="http://schemas.microsoft.com/office/drawing/2014/main" id="{58084DB6-A38A-35B5-5086-040B2C1B14D7}"/>
              </a:ext>
            </a:extLst>
          </p:cNvPr>
          <p:cNvSpPr txBox="1"/>
          <p:nvPr/>
        </p:nvSpPr>
        <p:spPr>
          <a:xfrm>
            <a:off x="7441214" y="58476"/>
            <a:ext cx="886629" cy="54892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marL="0" marR="0" lvl="0" indent="0" algn="ctr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ea typeface="+mn-ea"/>
                <a:cs typeface="Calibri" pitchFamily="34" charset="0"/>
              </a:rPr>
              <a:t>Clients</a:t>
            </a:r>
          </a:p>
        </p:txBody>
      </p:sp>
      <p:sp>
        <p:nvSpPr>
          <p:cNvPr id="40" name="Arrow: Chevron 39">
            <a:extLst>
              <a:ext uri="{FF2B5EF4-FFF2-40B4-BE49-F238E27FC236}">
                <a16:creationId xmlns:a16="http://schemas.microsoft.com/office/drawing/2014/main" id="{7164863F-D040-7AB1-656A-CB1AA94BD19A}"/>
              </a:ext>
            </a:extLst>
          </p:cNvPr>
          <p:cNvSpPr/>
          <p:nvPr/>
        </p:nvSpPr>
        <p:spPr>
          <a:xfrm>
            <a:off x="4207876" y="198840"/>
            <a:ext cx="4005043" cy="1044107"/>
          </a:xfrm>
          <a:prstGeom prst="chevron">
            <a:avLst/>
          </a:prstGeom>
          <a:solidFill>
            <a:srgbClr val="001C6C">
              <a:alpha val="41176"/>
            </a:srgbClr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ctr" anchorCtr="0"/>
          <a:lstStyle/>
          <a:p>
            <a:pPr marL="0" marR="0" lvl="0" indent="0" algn="ctr" defTabSz="685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 Light"/>
              <a:ea typeface="+mn-ea"/>
              <a:cs typeface="+mn-cs"/>
            </a:endParaRPr>
          </a:p>
        </p:txBody>
      </p:sp>
      <p:sp>
        <p:nvSpPr>
          <p:cNvPr id="41" name="Arrow: Pentagon 40">
            <a:extLst>
              <a:ext uri="{FF2B5EF4-FFF2-40B4-BE49-F238E27FC236}">
                <a16:creationId xmlns:a16="http://schemas.microsoft.com/office/drawing/2014/main" id="{7E58D191-2F75-6CDA-BC9A-7083871D3344}"/>
              </a:ext>
            </a:extLst>
          </p:cNvPr>
          <p:cNvSpPr/>
          <p:nvPr/>
        </p:nvSpPr>
        <p:spPr>
          <a:xfrm>
            <a:off x="869058" y="200612"/>
            <a:ext cx="3874294" cy="1044107"/>
          </a:xfrm>
          <a:prstGeom prst="homePlate">
            <a:avLst/>
          </a:prstGeom>
          <a:solidFill>
            <a:srgbClr val="0F62FE">
              <a:alpha val="40000"/>
            </a:srgbClr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ctr" anchorCtr="0"/>
          <a:lstStyle/>
          <a:p>
            <a:pPr marL="0" marR="0" lvl="0" indent="0" algn="ctr" defTabSz="685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 Light"/>
              <a:ea typeface="+mn-ea"/>
              <a:cs typeface="+mn-cs"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DECB7FEB-B379-A193-ACA8-829CEBAA7AC1}"/>
              </a:ext>
            </a:extLst>
          </p:cNvPr>
          <p:cNvSpPr/>
          <p:nvPr/>
        </p:nvSpPr>
        <p:spPr>
          <a:xfrm>
            <a:off x="140589" y="91003"/>
            <a:ext cx="1209040" cy="1219835"/>
          </a:xfrm>
          <a:prstGeom prst="ellipse">
            <a:avLst/>
          </a:prstGeom>
          <a:solidFill>
            <a:srgbClr val="0F62F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/>
          <a:lstStyle/>
          <a:p>
            <a:pPr marL="0" marR="0" lvl="0" indent="0" algn="l" defTabSz="685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 Light"/>
              <a:ea typeface="+mn-ea"/>
              <a:cs typeface="+mn-cs"/>
            </a:endParaRPr>
          </a:p>
        </p:txBody>
      </p:sp>
      <p:sp>
        <p:nvSpPr>
          <p:cNvPr id="43" name="Oval 4">
            <a:extLst>
              <a:ext uri="{FF2B5EF4-FFF2-40B4-BE49-F238E27FC236}">
                <a16:creationId xmlns:a16="http://schemas.microsoft.com/office/drawing/2014/main" id="{30712525-9FBB-B487-954F-01258D93CC19}"/>
              </a:ext>
            </a:extLst>
          </p:cNvPr>
          <p:cNvSpPr txBox="1"/>
          <p:nvPr/>
        </p:nvSpPr>
        <p:spPr>
          <a:xfrm>
            <a:off x="278080" y="418338"/>
            <a:ext cx="886629" cy="54892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marL="0" marR="0" lvl="0" indent="0" algn="ctr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ea typeface="+mn-ea"/>
                <a:cs typeface="Calibri" pitchFamily="34" charset="0"/>
              </a:rPr>
              <a:t>Clients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4460774A-C47A-E282-C1B2-CBC443C2C73D}"/>
              </a:ext>
            </a:extLst>
          </p:cNvPr>
          <p:cNvSpPr/>
          <p:nvPr/>
        </p:nvSpPr>
        <p:spPr>
          <a:xfrm>
            <a:off x="7913410" y="91003"/>
            <a:ext cx="1209041" cy="1219835"/>
          </a:xfrm>
          <a:prstGeom prst="ellipse">
            <a:avLst/>
          </a:prstGeom>
          <a:solidFill>
            <a:srgbClr val="001C6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/>
          <a:lstStyle/>
          <a:p>
            <a:pPr marL="0" marR="0" lvl="0" indent="0" algn="l" defTabSz="685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 Light"/>
              <a:ea typeface="+mn-ea"/>
              <a:cs typeface="+mn-cs"/>
            </a:endParaRPr>
          </a:p>
        </p:txBody>
      </p:sp>
      <p:sp>
        <p:nvSpPr>
          <p:cNvPr id="45" name="Oval 4">
            <a:extLst>
              <a:ext uri="{FF2B5EF4-FFF2-40B4-BE49-F238E27FC236}">
                <a16:creationId xmlns:a16="http://schemas.microsoft.com/office/drawing/2014/main" id="{43A04CA7-1A19-4559-6AD5-8A0159D6E3FE}"/>
              </a:ext>
            </a:extLst>
          </p:cNvPr>
          <p:cNvSpPr txBox="1"/>
          <p:nvPr/>
        </p:nvSpPr>
        <p:spPr>
          <a:xfrm>
            <a:off x="7926596" y="354627"/>
            <a:ext cx="1209040" cy="67090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marL="0" marR="0" lvl="0" indent="0" algn="ctr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 panose="020B0503050203000203" pitchFamily="34" charset="0"/>
                <a:ea typeface="+mn-ea"/>
                <a:cs typeface="Calibri" pitchFamily="34" charset="0"/>
              </a:rPr>
              <a:t>Investors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5710C01-2540-BDAD-8514-3940F2889779}"/>
              </a:ext>
            </a:extLst>
          </p:cNvPr>
          <p:cNvSpPr txBox="1"/>
          <p:nvPr/>
        </p:nvSpPr>
        <p:spPr>
          <a:xfrm>
            <a:off x="1362360" y="165184"/>
            <a:ext cx="2832785" cy="458757"/>
          </a:xfrm>
          <a:prstGeom prst="rect">
            <a:avLst/>
          </a:prstGeom>
          <a:noFill/>
        </p:spPr>
        <p:txBody>
          <a:bodyPr wrap="square" tIns="90000" bIns="9000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F62FE"/>
                </a:solidFill>
                <a:effectLst/>
                <a:uLnTx/>
                <a:uFillTx/>
                <a:latin typeface="IBM Plex Sans" panose="020B0503050203000203" pitchFamily="34" charset="0"/>
                <a:ea typeface="+mn-ea"/>
                <a:cs typeface="+mn-cs"/>
              </a:rPr>
              <a:t>Strategic Model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F62FE"/>
              </a:solidFill>
              <a:effectLst/>
              <a:uLnTx/>
              <a:uFillTx/>
              <a:latin typeface="IBM Plex Sans" panose="020B0503050203000203" pitchFamily="34" charset="0"/>
              <a:ea typeface="+mn-ea"/>
              <a:cs typeface="+mn-cs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6308E3E-E556-A531-B7F2-FFC285DD578C}"/>
              </a:ext>
            </a:extLst>
          </p:cNvPr>
          <p:cNvSpPr txBox="1"/>
          <p:nvPr/>
        </p:nvSpPr>
        <p:spPr>
          <a:xfrm>
            <a:off x="4838694" y="165933"/>
            <a:ext cx="2832785" cy="458757"/>
          </a:xfrm>
          <a:prstGeom prst="rect">
            <a:avLst/>
          </a:prstGeom>
          <a:noFill/>
        </p:spPr>
        <p:txBody>
          <a:bodyPr wrap="square" tIns="90000" bIns="9000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1C6C"/>
                </a:solidFill>
                <a:effectLst/>
                <a:uLnTx/>
                <a:uFillTx/>
                <a:latin typeface="IBM Plex Sans" panose="020B0503050203000203" pitchFamily="34" charset="0"/>
                <a:ea typeface="+mn-ea"/>
                <a:cs typeface="+mn-cs"/>
              </a:rPr>
              <a:t>Financial Model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1C6C"/>
              </a:solidFill>
              <a:effectLst/>
              <a:uLnTx/>
              <a:uFillTx/>
              <a:latin typeface="IBM Plex Sans" panose="020B0503050203000203" pitchFamily="34" charset="0"/>
              <a:ea typeface="+mn-ea"/>
              <a:cs typeface="+mn-cs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EF5CB0B-0FD1-C643-EF5F-6A610EAA2B8A}"/>
              </a:ext>
            </a:extLst>
          </p:cNvPr>
          <p:cNvSpPr txBox="1"/>
          <p:nvPr/>
        </p:nvSpPr>
        <p:spPr>
          <a:xfrm>
            <a:off x="1424217" y="625610"/>
            <a:ext cx="2770474" cy="551090"/>
          </a:xfrm>
          <a:prstGeom prst="rect">
            <a:avLst/>
          </a:prstGeom>
          <a:noFill/>
        </p:spPr>
        <p:txBody>
          <a:bodyPr wrap="square" tIns="90000" bIns="9000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 panose="020B0503050203000203" pitchFamily="34" charset="0"/>
                <a:ea typeface="+mn-ea"/>
                <a:cs typeface="+mn-cs"/>
              </a:rPr>
              <a:t>Client value creation, market selection, differentiation, technology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 panose="020B0503050203000203" pitchFamily="34" charset="0"/>
              <a:ea typeface="+mn-ea"/>
              <a:cs typeface="+mn-cs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F7B9626-F789-6CC2-BCF2-7F27E3B0EF50}"/>
              </a:ext>
            </a:extLst>
          </p:cNvPr>
          <p:cNvSpPr txBox="1"/>
          <p:nvPr/>
        </p:nvSpPr>
        <p:spPr>
          <a:xfrm>
            <a:off x="4883880" y="658694"/>
            <a:ext cx="2770474" cy="551090"/>
          </a:xfrm>
          <a:prstGeom prst="rect">
            <a:avLst/>
          </a:prstGeom>
          <a:noFill/>
        </p:spPr>
        <p:txBody>
          <a:bodyPr wrap="square" tIns="90000" bIns="9000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 panose="020B0503050203000203" pitchFamily="34" charset="0"/>
                <a:ea typeface="+mn-ea"/>
                <a:cs typeface="+mn-cs"/>
              </a:rPr>
              <a:t>Management system, incentives, measurements, revenue, cash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 panose="020B0503050203000203" pitchFamily="34" charset="0"/>
              <a:ea typeface="+mn-ea"/>
              <a:cs typeface="+mn-cs"/>
            </a:endParaRPr>
          </a:p>
        </p:txBody>
      </p:sp>
      <p:sp>
        <p:nvSpPr>
          <p:cNvPr id="53" name="Google Shape;301;p45">
            <a:extLst>
              <a:ext uri="{FF2B5EF4-FFF2-40B4-BE49-F238E27FC236}">
                <a16:creationId xmlns:a16="http://schemas.microsoft.com/office/drawing/2014/main" id="{D2AE5E4F-7B49-5BE8-62F7-864F2CF506F0}"/>
              </a:ext>
            </a:extLst>
          </p:cNvPr>
          <p:cNvSpPr txBox="1"/>
          <p:nvPr/>
        </p:nvSpPr>
        <p:spPr>
          <a:xfrm>
            <a:off x="342194" y="1486507"/>
            <a:ext cx="2402643" cy="171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685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62FE"/>
              </a:buClr>
              <a:buSzPts val="1100"/>
              <a:buFont typeface="IBM Plex Sans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F62FE"/>
                </a:solidFill>
                <a:effectLst/>
                <a:uLnTx/>
                <a:uFillTx/>
                <a:latin typeface="IBM Plex Sans Light"/>
                <a:ea typeface="IBM Plex Sans"/>
                <a:cs typeface="IBM Plex Sans"/>
                <a:sym typeface="IBM Plex Sans"/>
              </a:rPr>
              <a:t>With two leading platforms...</a:t>
            </a:r>
          </a:p>
        </p:txBody>
      </p:sp>
      <p:sp>
        <p:nvSpPr>
          <p:cNvPr id="54" name="Google Shape;301;p45">
            <a:extLst>
              <a:ext uri="{FF2B5EF4-FFF2-40B4-BE49-F238E27FC236}">
                <a16:creationId xmlns:a16="http://schemas.microsoft.com/office/drawing/2014/main" id="{F0B42688-DA98-3C67-3013-A220B84A0671}"/>
              </a:ext>
            </a:extLst>
          </p:cNvPr>
          <p:cNvSpPr txBox="1"/>
          <p:nvPr/>
        </p:nvSpPr>
        <p:spPr>
          <a:xfrm>
            <a:off x="340994" y="2512662"/>
            <a:ext cx="3175815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685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62FE"/>
              </a:buClr>
              <a:buSzPts val="1100"/>
              <a:buFont typeface="IBM Plex Sans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F62FE"/>
                </a:solidFill>
                <a:effectLst/>
                <a:uLnTx/>
                <a:uFillTx/>
                <a:latin typeface="IBM Plex Sans Light"/>
                <a:ea typeface="IBM Plex Sans"/>
                <a:cs typeface="IBM Plex Sans"/>
                <a:sym typeface="IBM Plex Sans"/>
              </a:rPr>
              <a:t>…a comprehensive suite of business…</a:t>
            </a:r>
          </a:p>
        </p:txBody>
      </p:sp>
      <p:sp>
        <p:nvSpPr>
          <p:cNvPr id="56" name="Text Placeholder 1">
            <a:extLst>
              <a:ext uri="{FF2B5EF4-FFF2-40B4-BE49-F238E27FC236}">
                <a16:creationId xmlns:a16="http://schemas.microsoft.com/office/drawing/2014/main" id="{C64F069B-3672-02F3-902E-F34CE7E9BF45}"/>
              </a:ext>
            </a:extLst>
          </p:cNvPr>
          <p:cNvSpPr txBox="1">
            <a:spLocks/>
          </p:cNvSpPr>
          <p:nvPr/>
        </p:nvSpPr>
        <p:spPr>
          <a:xfrm>
            <a:off x="340994" y="2800529"/>
            <a:ext cx="2415796" cy="139851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rtl="0" eaLnBrk="1" fontAlgn="base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001141"/>
              </a:buClr>
              <a:buSzPct val="90000"/>
              <a:buFont typeface="IBM Plex Sans Light" pitchFamily="2" charset="2"/>
              <a:buNone/>
              <a:defRPr sz="1400" b="0" i="0">
                <a:solidFill>
                  <a:schemeClr val="tx1"/>
                </a:solidFill>
                <a:latin typeface="IBM Plex Sans Light" panose="020B0403050203000203" pitchFamily="34" charset="0"/>
                <a:ea typeface="IBM Plex Sans Light" panose="020B0403050203000203" pitchFamily="34" charset="0"/>
                <a:cs typeface="IBM Plex Sans Light" panose="020B0403050203000203" pitchFamily="34" charset="0"/>
              </a:defRPr>
            </a:lvl1pPr>
            <a:lvl2pPr marL="171452" indent="-173736" algn="l" rtl="0" eaLnBrk="1" fontAlgn="base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001141"/>
              </a:buClr>
              <a:buSzPct val="100000"/>
              <a:buFont typeface="IBM Plex Sans Light" charset="-120"/>
              <a:buChar char="–"/>
              <a:tabLst/>
              <a:defRPr sz="1400" b="0" i="0">
                <a:solidFill>
                  <a:schemeClr val="tx1"/>
                </a:solidFill>
                <a:latin typeface="IBM Plex Sans Light" panose="020B0403050203000203" pitchFamily="34" charset="0"/>
                <a:ea typeface="IBM Plex Sans Light" panose="020B0403050203000203" pitchFamily="34" charset="0"/>
                <a:cs typeface="IBM Plex Sans Light" panose="020B0403050203000203" pitchFamily="34" charset="0"/>
              </a:defRPr>
            </a:lvl2pPr>
            <a:lvl3pPr marL="342905" indent="-173736" algn="l" rtl="0" eaLnBrk="1" fontAlgn="base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001141"/>
              </a:buClr>
              <a:buSzPct val="100000"/>
              <a:buFont typeface="IBM Plex Sans Light" panose="020B0604020202020204" pitchFamily="34" charset="0"/>
              <a:buChar char="•"/>
              <a:tabLst/>
              <a:defRPr sz="1400" b="0" i="0">
                <a:solidFill>
                  <a:schemeClr val="tx1"/>
                </a:solidFill>
                <a:latin typeface="IBM Plex Sans Light" panose="020B0403050203000203" pitchFamily="34" charset="0"/>
                <a:ea typeface="IBM Plex Sans Light" panose="020B0403050203000203" pitchFamily="34" charset="0"/>
                <a:cs typeface="IBM Plex Sans Light" panose="020B0403050203000203" pitchFamily="34" charset="0"/>
              </a:defRPr>
            </a:lvl3pPr>
            <a:lvl4pPr marL="628658" indent="-173736" algn="l" rtl="0" eaLnBrk="1" fontAlgn="base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001141"/>
              </a:buClr>
              <a:buSzPct val="100000"/>
              <a:buFont typeface="IBM Plex Sans Light" charset="-120"/>
              <a:buChar char="–"/>
              <a:tabLst/>
              <a:defRPr sz="1400" b="0" i="0" baseline="0">
                <a:solidFill>
                  <a:schemeClr val="tx1"/>
                </a:solidFill>
                <a:latin typeface="IBM Plex Sans Light" panose="020B0403050203000203" pitchFamily="34" charset="0"/>
                <a:ea typeface="IBM Plex Sans Light" panose="020B0403050203000203" pitchFamily="34" charset="0"/>
                <a:cs typeface="IBM Plex Sans Light" panose="020B0403050203000203" pitchFamily="34" charset="0"/>
              </a:defRPr>
            </a:lvl4pPr>
            <a:lvl5pPr marL="803285" indent="-173736" algn="l" rtl="0" eaLnBrk="1" fontAlgn="base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001141"/>
              </a:buClr>
              <a:buFont typeface="IBM Plex Sans Light" charset="-120"/>
              <a:buChar char="»"/>
              <a:tabLst/>
              <a:defRPr sz="1400" b="0" i="0">
                <a:solidFill>
                  <a:schemeClr val="tx1"/>
                </a:solidFill>
                <a:latin typeface="IBM Plex Sans Light" panose="020B0403050203000203" pitchFamily="34" charset="0"/>
                <a:ea typeface="IBM Plex Sans Light" panose="020B0403050203000203" pitchFamily="34" charset="0"/>
                <a:cs typeface="IBM Plex Sans Light" panose="020B0403050203000203" pitchFamily="34" charset="0"/>
              </a:defRPr>
            </a:lvl5pPr>
            <a:lvl6pPr marL="1583721" indent="-12967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»"/>
              <a:defRPr sz="1269">
                <a:solidFill>
                  <a:schemeClr val="bg1"/>
                </a:solidFill>
                <a:latin typeface="IBM Plex Sans Light" charset="0"/>
              </a:defRPr>
            </a:lvl6pPr>
            <a:lvl7pPr marL="1946291" indent="-12967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»"/>
              <a:defRPr sz="1269">
                <a:solidFill>
                  <a:schemeClr val="bg1"/>
                </a:solidFill>
                <a:latin typeface="IBM Plex Sans Light" charset="0"/>
              </a:defRPr>
            </a:lvl7pPr>
            <a:lvl8pPr marL="2308860" indent="-12967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»"/>
              <a:defRPr sz="1269">
                <a:solidFill>
                  <a:schemeClr val="bg1"/>
                </a:solidFill>
                <a:latin typeface="IBM Plex Sans Light" charset="0"/>
              </a:defRPr>
            </a:lvl8pPr>
            <a:lvl9pPr marL="2671430" indent="-12967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»"/>
              <a:defRPr sz="1269">
                <a:solidFill>
                  <a:schemeClr val="bg1"/>
                </a:solidFill>
                <a:latin typeface="IBM Plex Sans Light" charset="0"/>
              </a:defRPr>
            </a:lvl9pPr>
          </a:lstStyle>
          <a:p>
            <a:pPr marL="119063" marR="0" lvl="1" indent="-1206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1141"/>
              </a:buClr>
              <a:buSzPct val="100000"/>
              <a:buFont typeface="IBM Plex Sans Light" charset="-120"/>
              <a:buChar char="–"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 Light" panose="020B0403050203000203" pitchFamily="34" charset="0"/>
              </a:rPr>
              <a:t>Consulting: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 Light" panose="020B0403050203000203" pitchFamily="34" charset="0"/>
              </a:rPr>
              <a:t>Digital transformation partner of choice with hybrid cloud &amp; AI</a:t>
            </a:r>
          </a:p>
          <a:p>
            <a:pPr marL="119063" marR="0" lvl="1" indent="-1206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1141"/>
              </a:buClr>
              <a:buSzPct val="100000"/>
              <a:buFont typeface="IBM Plex Sans Light" charset="-120"/>
              <a:buChar char="–"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 Light" panose="020B0403050203000203" pitchFamily="34" charset="0"/>
              </a:rPr>
              <a:t>Software: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 Light" panose="020B0403050203000203" pitchFamily="34" charset="0"/>
              </a:rPr>
              <a:t>Platforms and solutions to build, deliver, and run trusted AI &amp; open hybrid cloud</a:t>
            </a:r>
          </a:p>
          <a:p>
            <a:pPr marL="119063" marR="0" lvl="1" indent="-1206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1141"/>
              </a:buClr>
              <a:buSzPct val="100000"/>
              <a:buFont typeface="IBM Plex Sans Light" charset="-120"/>
              <a:buChar char="–"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 Light" panose="020B0403050203000203" pitchFamily="34" charset="0"/>
              </a:rPr>
              <a:t>Infrastructure: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 Light" panose="020B0403050203000203" pitchFamily="34" charset="0"/>
              </a:rPr>
              <a:t>Transaction-processing, compute, storage, and cloud platform for mission-critical workloads</a:t>
            </a:r>
            <a:endParaRPr kumimoji="0" lang="en-US" sz="10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 Light" panose="020B0403050203000203" pitchFamily="34" charset="0"/>
            </a:endParaRPr>
          </a:p>
        </p:txBody>
      </p:sp>
      <p:sp>
        <p:nvSpPr>
          <p:cNvPr id="57" name="Google Shape;301;p45">
            <a:extLst>
              <a:ext uri="{FF2B5EF4-FFF2-40B4-BE49-F238E27FC236}">
                <a16:creationId xmlns:a16="http://schemas.microsoft.com/office/drawing/2014/main" id="{5CB7E4C9-D927-0447-E6C2-97C98EFF1D56}"/>
              </a:ext>
            </a:extLst>
          </p:cNvPr>
          <p:cNvSpPr txBox="1"/>
          <p:nvPr/>
        </p:nvSpPr>
        <p:spPr>
          <a:xfrm>
            <a:off x="342194" y="4365422"/>
            <a:ext cx="3175815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685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62FE"/>
              </a:buClr>
              <a:buSzPts val="1100"/>
              <a:buFont typeface="IBM Plex Sans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F62FE"/>
                </a:solidFill>
                <a:effectLst/>
                <a:uLnTx/>
                <a:uFillTx/>
                <a:latin typeface="IBM Plex Sans Light"/>
                <a:ea typeface="IBM Plex Sans"/>
                <a:cs typeface="IBM Plex Sans"/>
                <a:sym typeface="IBM Plex Sans"/>
              </a:rPr>
              <a:t>…and a global ecosystem of partners</a:t>
            </a:r>
          </a:p>
        </p:txBody>
      </p:sp>
      <p:pic>
        <p:nvPicPr>
          <p:cNvPr id="58" name="Google Shape;770;p49">
            <a:extLst>
              <a:ext uri="{FF2B5EF4-FFF2-40B4-BE49-F238E27FC236}">
                <a16:creationId xmlns:a16="http://schemas.microsoft.com/office/drawing/2014/main" id="{52FDF10A-A9F1-4A6C-97F1-371E12E777FF}"/>
              </a:ext>
            </a:extLst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28391" y="1735002"/>
            <a:ext cx="818595" cy="278196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Content Placeholder 1">
            <a:extLst>
              <a:ext uri="{FF2B5EF4-FFF2-40B4-BE49-F238E27FC236}">
                <a16:creationId xmlns:a16="http://schemas.microsoft.com/office/drawing/2014/main" id="{CAC97F0A-5AF1-7EDE-11E2-C03E97CCF6AA}"/>
              </a:ext>
            </a:extLst>
          </p:cNvPr>
          <p:cNvSpPr txBox="1">
            <a:spLocks/>
          </p:cNvSpPr>
          <p:nvPr/>
        </p:nvSpPr>
        <p:spPr>
          <a:xfrm>
            <a:off x="1984024" y="1725152"/>
            <a:ext cx="1041180" cy="25233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rtl="0" eaLnBrk="1" fontAlgn="base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001141"/>
              </a:buClr>
              <a:buSzPct val="90000"/>
              <a:buFont typeface="IBM Plex Sans Light" pitchFamily="2" charset="2"/>
              <a:buNone/>
              <a:defRPr sz="1400" b="0" i="0">
                <a:solidFill>
                  <a:schemeClr val="tx1"/>
                </a:solidFill>
                <a:latin typeface="IBM Plex Sans Light" panose="020B0403050203000203" pitchFamily="34" charset="0"/>
                <a:ea typeface="IBM Plex Sans Light" panose="020B0403050203000203" pitchFamily="34" charset="0"/>
                <a:cs typeface="IBM Plex Sans Light" panose="020B0403050203000203" pitchFamily="34" charset="0"/>
              </a:defRPr>
            </a:lvl1pPr>
            <a:lvl2pPr marL="171452" indent="-173736" algn="l" rtl="0" eaLnBrk="1" fontAlgn="base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001141"/>
              </a:buClr>
              <a:buSzPct val="100000"/>
              <a:buFont typeface="IBM Plex Sans Light" charset="-120"/>
              <a:buChar char="–"/>
              <a:tabLst/>
              <a:defRPr sz="1400" b="0" i="0">
                <a:solidFill>
                  <a:schemeClr val="tx1"/>
                </a:solidFill>
                <a:latin typeface="IBM Plex Sans Light" panose="020B0403050203000203" pitchFamily="34" charset="0"/>
                <a:ea typeface="IBM Plex Sans Light" panose="020B0403050203000203" pitchFamily="34" charset="0"/>
                <a:cs typeface="IBM Plex Sans Light" panose="020B0403050203000203" pitchFamily="34" charset="0"/>
              </a:defRPr>
            </a:lvl2pPr>
            <a:lvl3pPr marL="342905" indent="-173736" algn="l" rtl="0" eaLnBrk="1" fontAlgn="base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001141"/>
              </a:buClr>
              <a:buSzPct val="100000"/>
              <a:buFont typeface="IBM Plex Sans Light" panose="020B0604020202020204" pitchFamily="34" charset="0"/>
              <a:buChar char="•"/>
              <a:tabLst/>
              <a:defRPr sz="1400" b="0" i="0">
                <a:solidFill>
                  <a:schemeClr val="tx1"/>
                </a:solidFill>
                <a:latin typeface="IBM Plex Sans Light" panose="020B0403050203000203" pitchFamily="34" charset="0"/>
                <a:ea typeface="IBM Plex Sans Light" panose="020B0403050203000203" pitchFamily="34" charset="0"/>
                <a:cs typeface="IBM Plex Sans Light" panose="020B0403050203000203" pitchFamily="34" charset="0"/>
              </a:defRPr>
            </a:lvl3pPr>
            <a:lvl4pPr marL="628658" indent="-173736" algn="l" rtl="0" eaLnBrk="1" fontAlgn="base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001141"/>
              </a:buClr>
              <a:buSzPct val="100000"/>
              <a:buFont typeface="IBM Plex Sans Light" charset="-120"/>
              <a:buChar char="–"/>
              <a:tabLst/>
              <a:defRPr sz="1400" b="0" i="0" baseline="0">
                <a:solidFill>
                  <a:schemeClr val="tx1"/>
                </a:solidFill>
                <a:latin typeface="IBM Plex Sans Light" panose="020B0403050203000203" pitchFamily="34" charset="0"/>
                <a:ea typeface="IBM Plex Sans Light" panose="020B0403050203000203" pitchFamily="34" charset="0"/>
                <a:cs typeface="IBM Plex Sans Light" panose="020B0403050203000203" pitchFamily="34" charset="0"/>
              </a:defRPr>
            </a:lvl4pPr>
            <a:lvl5pPr marL="803285" indent="-173736" algn="l" rtl="0" eaLnBrk="1" fontAlgn="base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001141"/>
              </a:buClr>
              <a:buFont typeface="IBM Plex Sans Light" charset="-120"/>
              <a:buChar char="»"/>
              <a:tabLst/>
              <a:defRPr sz="1400" b="0" i="0">
                <a:solidFill>
                  <a:schemeClr val="tx1"/>
                </a:solidFill>
                <a:latin typeface="IBM Plex Sans Light" panose="020B0403050203000203" pitchFamily="34" charset="0"/>
                <a:ea typeface="IBM Plex Sans Light" panose="020B0403050203000203" pitchFamily="34" charset="0"/>
                <a:cs typeface="IBM Plex Sans Light" panose="020B0403050203000203" pitchFamily="34" charset="0"/>
              </a:defRPr>
            </a:lvl5pPr>
            <a:lvl6pPr marL="1583721" indent="-12967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»"/>
              <a:defRPr sz="1269">
                <a:solidFill>
                  <a:schemeClr val="bg1"/>
                </a:solidFill>
                <a:latin typeface="IBM Plex Sans Light" charset="0"/>
              </a:defRPr>
            </a:lvl6pPr>
            <a:lvl7pPr marL="1946291" indent="-12967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»"/>
              <a:defRPr sz="1269">
                <a:solidFill>
                  <a:schemeClr val="bg1"/>
                </a:solidFill>
                <a:latin typeface="IBM Plex Sans Light" charset="0"/>
              </a:defRPr>
            </a:lvl7pPr>
            <a:lvl8pPr marL="2308860" indent="-12967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»"/>
              <a:defRPr sz="1269">
                <a:solidFill>
                  <a:schemeClr val="bg1"/>
                </a:solidFill>
                <a:latin typeface="IBM Plex Sans Light" charset="0"/>
              </a:defRPr>
            </a:lvl8pPr>
            <a:lvl9pPr marL="2671430" indent="-12967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»"/>
              <a:defRPr sz="1269">
                <a:solidFill>
                  <a:schemeClr val="bg1"/>
                </a:solidFill>
                <a:latin typeface="IBM Plex Sans Light" charset="0"/>
              </a:defRPr>
            </a:lvl9pPr>
          </a:lstStyle>
          <a:p>
            <a:pPr marL="0" marR="0" lvl="0" indent="0" algn="l" defTabSz="685983" rtl="0" eaLnBrk="1" fontAlgn="base" latinLnBrk="0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001141"/>
              </a:buClr>
              <a:buSzPct val="90000"/>
              <a:buFont typeface="IBM Plex Sans Light" pitchFamily="2" charset="2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 SmBld" panose="020B0703050203000203" pitchFamily="34" charset="0"/>
              </a:rPr>
              <a:t>watson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F62FE"/>
                </a:solidFill>
                <a:effectLst/>
                <a:uLnTx/>
                <a:uFillTx/>
                <a:latin typeface="IBM Plex Sans SmBld" panose="020B0703050203000203" pitchFamily="34" charset="0"/>
              </a:rPr>
              <a:t>x</a:t>
            </a:r>
          </a:p>
        </p:txBody>
      </p:sp>
      <p:pic>
        <p:nvPicPr>
          <p:cNvPr id="63" name="Graphic 62" descr="Arrow circle outline">
            <a:extLst>
              <a:ext uri="{FF2B5EF4-FFF2-40B4-BE49-F238E27FC236}">
                <a16:creationId xmlns:a16="http://schemas.microsoft.com/office/drawing/2014/main" id="{F83E2C4E-6E66-96D6-5DF3-5B45A34A096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407748" y="1661674"/>
            <a:ext cx="419975" cy="419975"/>
          </a:xfrm>
          <a:prstGeom prst="rect">
            <a:avLst/>
          </a:prstGeom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87BB1853-1A8B-96ED-CE59-5EAA77AEDBE8}"/>
              </a:ext>
            </a:extLst>
          </p:cNvPr>
          <p:cNvSpPr txBox="1"/>
          <p:nvPr/>
        </p:nvSpPr>
        <p:spPr>
          <a:xfrm>
            <a:off x="249995" y="2055551"/>
            <a:ext cx="127294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defTabSz="1029284">
              <a:defRPr sz="1000">
                <a:latin typeface="IBM Plex Sans Light" panose="020B0403050203000203" pitchFamily="34" charset="0"/>
                <a:ea typeface="IBM Plex Sans" charset="0"/>
                <a:cs typeface="IBM Plex Sans" charset="0"/>
              </a:defRPr>
            </a:lvl1pPr>
          </a:lstStyle>
          <a:p>
            <a:pPr marL="0" marR="0" lvl="0" indent="0" algn="ctr" defTabSz="10292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 Light" panose="020B0403050203000203" pitchFamily="34" charset="0"/>
              </a:rPr>
              <a:t>The industry’s leading hybrid cloud platform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0DB2204E-7D4C-9841-BBF9-E067CA7CCBDC}"/>
              </a:ext>
            </a:extLst>
          </p:cNvPr>
          <p:cNvSpPr txBox="1"/>
          <p:nvPr/>
        </p:nvSpPr>
        <p:spPr>
          <a:xfrm>
            <a:off x="1744881" y="2059633"/>
            <a:ext cx="128755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defTabSz="1029284">
              <a:defRPr sz="1000">
                <a:latin typeface="IBM Plex Sans Light" panose="020B0403050203000203" pitchFamily="34" charset="0"/>
                <a:ea typeface="IBM Plex Sans" charset="0"/>
                <a:cs typeface="IBM Plex Sans" charset="0"/>
              </a:defRPr>
            </a:lvl1pPr>
          </a:lstStyle>
          <a:p>
            <a:pPr marL="0" marR="0" lvl="0" indent="0" algn="ctr" defTabSz="10292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 Light" panose="020B0403050203000203" pitchFamily="34" charset="0"/>
              </a:rPr>
              <a:t>The AI and data platform built for business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7873B919-AC1B-2D97-762C-01DC35E114AA}"/>
              </a:ext>
            </a:extLst>
          </p:cNvPr>
          <p:cNvSpPr txBox="1"/>
          <p:nvPr/>
        </p:nvSpPr>
        <p:spPr>
          <a:xfrm>
            <a:off x="447554" y="4601386"/>
            <a:ext cx="3049713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defTabSz="1029284">
              <a:defRPr sz="1000">
                <a:latin typeface="IBM Plex Sans Light" panose="020B0403050203000203" pitchFamily="34" charset="0"/>
                <a:ea typeface="IBM Plex Sans" charset="0"/>
                <a:cs typeface="IBM Plex Sans" charset="0"/>
              </a:defRPr>
            </a:lvl1pPr>
          </a:lstStyle>
          <a:p>
            <a:pPr marL="0" marR="0" lvl="0" indent="0" algn="l" defTabSz="10292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 Light" panose="020B0403050203000203" pitchFamily="34" charset="0"/>
              </a:rPr>
              <a:t>Distributors &amp; resellers | ISVs &amp; MSPs | System integrators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B134070-7305-E207-5DBF-51013A4DCC84}"/>
              </a:ext>
            </a:extLst>
          </p:cNvPr>
          <p:cNvSpPr txBox="1"/>
          <p:nvPr/>
        </p:nvSpPr>
        <p:spPr>
          <a:xfrm>
            <a:off x="1061157" y="4762968"/>
            <a:ext cx="1720593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defTabSz="1029284">
              <a:defRPr sz="1000">
                <a:latin typeface="IBM Plex Sans Light" panose="020B0403050203000203" pitchFamily="34" charset="0"/>
                <a:ea typeface="IBM Plex Sans" charset="0"/>
                <a:cs typeface="IBM Plex Sans" charset="0"/>
              </a:defRPr>
            </a:lvl1pPr>
          </a:lstStyle>
          <a:p>
            <a:pPr marL="0" marR="0" lvl="0" indent="0" algn="l" defTabSz="10292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 Light" panose="020B0403050203000203" pitchFamily="34" charset="0"/>
              </a:rPr>
              <a:t> |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 Light" panose="020B0403050203000203" pitchFamily="34" charset="0"/>
              </a:rPr>
              <a:t>Hyperscalers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 Light" panose="020B0403050203000203" pitchFamily="34" charset="0"/>
              </a:rPr>
              <a:t> | Developers </a:t>
            </a:r>
          </a:p>
        </p:txBody>
      </p:sp>
      <p:sp>
        <p:nvSpPr>
          <p:cNvPr id="71" name="Partial Circle 70">
            <a:extLst>
              <a:ext uri="{FF2B5EF4-FFF2-40B4-BE49-F238E27FC236}">
                <a16:creationId xmlns:a16="http://schemas.microsoft.com/office/drawing/2014/main" id="{374C247D-276A-2965-F1BD-CD60C2D6591C}"/>
              </a:ext>
            </a:extLst>
          </p:cNvPr>
          <p:cNvSpPr/>
          <p:nvPr/>
        </p:nvSpPr>
        <p:spPr bwMode="auto">
          <a:xfrm rot="10800000">
            <a:off x="2790293" y="1397806"/>
            <a:ext cx="3483715" cy="3650527"/>
          </a:xfrm>
          <a:prstGeom prst="pie">
            <a:avLst>
              <a:gd name="adj1" fmla="val 5396411"/>
              <a:gd name="adj2" fmla="val 16200000"/>
            </a:avLst>
          </a:prstGeom>
          <a:solidFill>
            <a:srgbClr val="001C6C"/>
          </a:solidFill>
          <a:ln w="19050">
            <a:noFill/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stem Font Regular"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BM Plex Sans Light"/>
              <a:ea typeface="+mn-ea"/>
              <a:cs typeface="+mn-cs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51CBC4E4-4378-F4B5-26D3-2FCFEF99A839}"/>
              </a:ext>
            </a:extLst>
          </p:cNvPr>
          <p:cNvSpPr/>
          <p:nvPr/>
        </p:nvSpPr>
        <p:spPr bwMode="auto">
          <a:xfrm rot="19782151">
            <a:off x="5318331" y="2558900"/>
            <a:ext cx="834322" cy="47596"/>
          </a:xfrm>
          <a:prstGeom prst="rect">
            <a:avLst/>
          </a:prstGeom>
          <a:solidFill>
            <a:schemeClr val="bg1"/>
          </a:solidFill>
          <a:ln w="19050">
            <a:noFill/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stem Font Regular"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BM Plex Sans Light"/>
              <a:ea typeface="+mn-ea"/>
              <a:cs typeface="+mn-cs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6201D054-4EE4-F062-2C23-4B2382A56CAD}"/>
              </a:ext>
            </a:extLst>
          </p:cNvPr>
          <p:cNvSpPr/>
          <p:nvPr/>
        </p:nvSpPr>
        <p:spPr bwMode="auto">
          <a:xfrm rot="7498671" flipH="1">
            <a:off x="5570220" y="3623937"/>
            <a:ext cx="45719" cy="805199"/>
          </a:xfrm>
          <a:prstGeom prst="rect">
            <a:avLst/>
          </a:prstGeom>
          <a:solidFill>
            <a:schemeClr val="bg1"/>
          </a:solidFill>
          <a:ln w="19050">
            <a:noFill/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stem Font Regular"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BM Plex Sans Light"/>
              <a:ea typeface="+mn-ea"/>
              <a:cs typeface="+mn-cs"/>
            </a:endParaRPr>
          </a:p>
        </p:txBody>
      </p:sp>
      <p:sp>
        <p:nvSpPr>
          <p:cNvPr id="74" name="Google Shape;301;p45">
            <a:extLst>
              <a:ext uri="{FF2B5EF4-FFF2-40B4-BE49-F238E27FC236}">
                <a16:creationId xmlns:a16="http://schemas.microsoft.com/office/drawing/2014/main" id="{2D95743C-7B36-FA13-7B78-939389840328}"/>
              </a:ext>
            </a:extLst>
          </p:cNvPr>
          <p:cNvSpPr txBox="1"/>
          <p:nvPr/>
        </p:nvSpPr>
        <p:spPr>
          <a:xfrm>
            <a:off x="6242987" y="1414238"/>
            <a:ext cx="2402643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685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62FE"/>
              </a:buClr>
              <a:buSzPts val="1100"/>
              <a:buFont typeface="IBM Plex Sans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F62FE"/>
                </a:solidFill>
                <a:effectLst/>
                <a:uLnTx/>
                <a:uFillTx/>
                <a:latin typeface="IBM Plex Sans Light"/>
                <a:ea typeface="IBM Plex Sans"/>
                <a:cs typeface="IBM Plex Sans"/>
                <a:sym typeface="IBM Plex Sans"/>
              </a:rPr>
              <a:t>Sustainable Revenue Growth...</a:t>
            </a:r>
          </a:p>
        </p:txBody>
      </p:sp>
      <p:sp>
        <p:nvSpPr>
          <p:cNvPr id="75" name="Google Shape;301;p45">
            <a:extLst>
              <a:ext uri="{FF2B5EF4-FFF2-40B4-BE49-F238E27FC236}">
                <a16:creationId xmlns:a16="http://schemas.microsoft.com/office/drawing/2014/main" id="{0F5CD186-BFF6-22EF-FD1D-5E64F5B1B4D3}"/>
              </a:ext>
            </a:extLst>
          </p:cNvPr>
          <p:cNvSpPr txBox="1"/>
          <p:nvPr/>
        </p:nvSpPr>
        <p:spPr>
          <a:xfrm>
            <a:off x="6290623" y="2466982"/>
            <a:ext cx="2402643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685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62FE"/>
              </a:buClr>
              <a:buSzPts val="1100"/>
              <a:buFont typeface="IBM Plex Sans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F62FE"/>
                </a:solidFill>
                <a:effectLst/>
                <a:uLnTx/>
                <a:uFillTx/>
                <a:latin typeface="IBM Plex Sans Light"/>
                <a:ea typeface="IBM Plex Sans"/>
                <a:cs typeface="IBM Plex Sans"/>
                <a:sym typeface="IBM Plex Sans"/>
              </a:rPr>
              <a:t>…productivity...</a:t>
            </a:r>
          </a:p>
        </p:txBody>
      </p:sp>
      <p:sp>
        <p:nvSpPr>
          <p:cNvPr id="76" name="Google Shape;301;p45">
            <a:extLst>
              <a:ext uri="{FF2B5EF4-FFF2-40B4-BE49-F238E27FC236}">
                <a16:creationId xmlns:a16="http://schemas.microsoft.com/office/drawing/2014/main" id="{3609313D-C81E-4061-1885-FAF721D59252}"/>
              </a:ext>
            </a:extLst>
          </p:cNvPr>
          <p:cNvSpPr txBox="1"/>
          <p:nvPr/>
        </p:nvSpPr>
        <p:spPr>
          <a:xfrm>
            <a:off x="6210397" y="4310100"/>
            <a:ext cx="2402643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685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62FE"/>
              </a:buClr>
              <a:buSzPts val="1100"/>
              <a:buFont typeface="IBM Plex Sans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F62FE"/>
                </a:solidFill>
                <a:effectLst/>
                <a:uLnTx/>
                <a:uFillTx/>
                <a:latin typeface="IBM Plex Sans Light"/>
                <a:ea typeface="IBM Plex Sans"/>
                <a:cs typeface="IBM Plex Sans"/>
                <a:sym typeface="IBM Plex Sans"/>
              </a:rPr>
              <a:t>…and cash generation...</a:t>
            </a:r>
          </a:p>
        </p:txBody>
      </p:sp>
      <p:pic>
        <p:nvPicPr>
          <p:cNvPr id="78" name="Graphic 77" descr="Bar graph with upward trend with solid fill">
            <a:extLst>
              <a:ext uri="{FF2B5EF4-FFF2-40B4-BE49-F238E27FC236}">
                <a16:creationId xmlns:a16="http://schemas.microsoft.com/office/drawing/2014/main" id="{6212B845-926B-CBDF-7BD3-6FB95E15641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923049" y="1686743"/>
            <a:ext cx="440252" cy="440252"/>
          </a:xfrm>
          <a:prstGeom prst="rect">
            <a:avLst/>
          </a:prstGeom>
        </p:spPr>
      </p:pic>
      <p:pic>
        <p:nvPicPr>
          <p:cNvPr id="82" name="Graphic 81" descr="Dollar with solid fill">
            <a:extLst>
              <a:ext uri="{FF2B5EF4-FFF2-40B4-BE49-F238E27FC236}">
                <a16:creationId xmlns:a16="http://schemas.microsoft.com/office/drawing/2014/main" id="{D4666D89-2836-AB50-F153-25F425BDFC6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823154" y="4157606"/>
            <a:ext cx="603293" cy="603293"/>
          </a:xfrm>
          <a:prstGeom prst="rect">
            <a:avLst/>
          </a:prstGeom>
        </p:spPr>
      </p:pic>
      <p:pic>
        <p:nvPicPr>
          <p:cNvPr id="84" name="Graphic 83" descr="Blog with solid fill">
            <a:extLst>
              <a:ext uri="{FF2B5EF4-FFF2-40B4-BE49-F238E27FC236}">
                <a16:creationId xmlns:a16="http://schemas.microsoft.com/office/drawing/2014/main" id="{2AD56F17-414B-5E28-9104-34D1F517DD0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585622" y="2980002"/>
            <a:ext cx="567626" cy="567626"/>
          </a:xfrm>
          <a:prstGeom prst="rect">
            <a:avLst/>
          </a:prstGeom>
        </p:spPr>
      </p:pic>
      <p:sp>
        <p:nvSpPr>
          <p:cNvPr id="86" name="Text Placeholder 1">
            <a:extLst>
              <a:ext uri="{FF2B5EF4-FFF2-40B4-BE49-F238E27FC236}">
                <a16:creationId xmlns:a16="http://schemas.microsoft.com/office/drawing/2014/main" id="{7CFF71E5-5919-3BF1-EFC0-6F7A17DEABED}"/>
              </a:ext>
            </a:extLst>
          </p:cNvPr>
          <p:cNvSpPr txBox="1">
            <a:spLocks/>
          </p:cNvSpPr>
          <p:nvPr/>
        </p:nvSpPr>
        <p:spPr>
          <a:xfrm>
            <a:off x="6337123" y="2804961"/>
            <a:ext cx="2415796" cy="139851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rtl="0" eaLnBrk="1" fontAlgn="base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001141"/>
              </a:buClr>
              <a:buSzPct val="90000"/>
              <a:buFont typeface="IBM Plex Sans Light" pitchFamily="2" charset="2"/>
              <a:buNone/>
              <a:defRPr sz="1400" b="0" i="0">
                <a:solidFill>
                  <a:schemeClr val="tx1"/>
                </a:solidFill>
                <a:latin typeface="IBM Plex Sans Light" panose="020B0403050203000203" pitchFamily="34" charset="0"/>
                <a:ea typeface="IBM Plex Sans Light" panose="020B0403050203000203" pitchFamily="34" charset="0"/>
                <a:cs typeface="IBM Plex Sans Light" panose="020B0403050203000203" pitchFamily="34" charset="0"/>
              </a:defRPr>
            </a:lvl1pPr>
            <a:lvl2pPr marL="171452" indent="-173736" algn="l" rtl="0" eaLnBrk="1" fontAlgn="base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001141"/>
              </a:buClr>
              <a:buSzPct val="100000"/>
              <a:buFont typeface="IBM Plex Sans Light" charset="-120"/>
              <a:buChar char="–"/>
              <a:tabLst/>
              <a:defRPr sz="1400" b="0" i="0">
                <a:solidFill>
                  <a:schemeClr val="tx1"/>
                </a:solidFill>
                <a:latin typeface="IBM Plex Sans Light" panose="020B0403050203000203" pitchFamily="34" charset="0"/>
                <a:ea typeface="IBM Plex Sans Light" panose="020B0403050203000203" pitchFamily="34" charset="0"/>
                <a:cs typeface="IBM Plex Sans Light" panose="020B0403050203000203" pitchFamily="34" charset="0"/>
              </a:defRPr>
            </a:lvl2pPr>
            <a:lvl3pPr marL="342905" indent="-173736" algn="l" rtl="0" eaLnBrk="1" fontAlgn="base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001141"/>
              </a:buClr>
              <a:buSzPct val="100000"/>
              <a:buFont typeface="IBM Plex Sans Light" panose="020B0604020202020204" pitchFamily="34" charset="0"/>
              <a:buChar char="•"/>
              <a:tabLst/>
              <a:defRPr sz="1400" b="0" i="0">
                <a:solidFill>
                  <a:schemeClr val="tx1"/>
                </a:solidFill>
                <a:latin typeface="IBM Plex Sans Light" panose="020B0403050203000203" pitchFamily="34" charset="0"/>
                <a:ea typeface="IBM Plex Sans Light" panose="020B0403050203000203" pitchFamily="34" charset="0"/>
                <a:cs typeface="IBM Plex Sans Light" panose="020B0403050203000203" pitchFamily="34" charset="0"/>
              </a:defRPr>
            </a:lvl3pPr>
            <a:lvl4pPr marL="628658" indent="-173736" algn="l" rtl="0" eaLnBrk="1" fontAlgn="base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001141"/>
              </a:buClr>
              <a:buSzPct val="100000"/>
              <a:buFont typeface="IBM Plex Sans Light" charset="-120"/>
              <a:buChar char="–"/>
              <a:tabLst/>
              <a:defRPr sz="1400" b="0" i="0" baseline="0">
                <a:solidFill>
                  <a:schemeClr val="tx1"/>
                </a:solidFill>
                <a:latin typeface="IBM Plex Sans Light" panose="020B0403050203000203" pitchFamily="34" charset="0"/>
                <a:ea typeface="IBM Plex Sans Light" panose="020B0403050203000203" pitchFamily="34" charset="0"/>
                <a:cs typeface="IBM Plex Sans Light" panose="020B0403050203000203" pitchFamily="34" charset="0"/>
              </a:defRPr>
            </a:lvl4pPr>
            <a:lvl5pPr marL="803285" indent="-173736" algn="l" rtl="0" eaLnBrk="1" fontAlgn="base" hangingPunct="1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001141"/>
              </a:buClr>
              <a:buFont typeface="IBM Plex Sans Light" charset="-120"/>
              <a:buChar char="»"/>
              <a:tabLst/>
              <a:defRPr sz="1400" b="0" i="0">
                <a:solidFill>
                  <a:schemeClr val="tx1"/>
                </a:solidFill>
                <a:latin typeface="IBM Plex Sans Light" panose="020B0403050203000203" pitchFamily="34" charset="0"/>
                <a:ea typeface="IBM Plex Sans Light" panose="020B0403050203000203" pitchFamily="34" charset="0"/>
                <a:cs typeface="IBM Plex Sans Light" panose="020B0403050203000203" pitchFamily="34" charset="0"/>
              </a:defRPr>
            </a:lvl5pPr>
            <a:lvl6pPr marL="1583721" indent="-12967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»"/>
              <a:defRPr sz="1269">
                <a:solidFill>
                  <a:schemeClr val="bg1"/>
                </a:solidFill>
                <a:latin typeface="IBM Plex Sans Light" charset="0"/>
              </a:defRPr>
            </a:lvl6pPr>
            <a:lvl7pPr marL="1946291" indent="-12967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»"/>
              <a:defRPr sz="1269">
                <a:solidFill>
                  <a:schemeClr val="bg1"/>
                </a:solidFill>
                <a:latin typeface="IBM Plex Sans Light" charset="0"/>
              </a:defRPr>
            </a:lvl7pPr>
            <a:lvl8pPr marL="2308860" indent="-12967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»"/>
              <a:defRPr sz="1269">
                <a:solidFill>
                  <a:schemeClr val="bg1"/>
                </a:solidFill>
                <a:latin typeface="IBM Plex Sans Light" charset="0"/>
              </a:defRPr>
            </a:lvl8pPr>
            <a:lvl9pPr marL="2671430" indent="-12967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»"/>
              <a:defRPr sz="1269">
                <a:solidFill>
                  <a:schemeClr val="bg1"/>
                </a:solidFill>
                <a:latin typeface="IBM Plex Sans Light" charset="0"/>
              </a:defRPr>
            </a:lvl9pPr>
          </a:lstStyle>
          <a:p>
            <a:pPr marL="119063" marR="0" lvl="1" indent="-1206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1141"/>
              </a:buClr>
              <a:buSzPct val="100000"/>
              <a:buFont typeface="IBM Plex Sans Light" charset="-120"/>
              <a:buChar char="–"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 Light" panose="020B0403050203000203" pitchFamily="34" charset="0"/>
              </a:rPr>
              <a:t>Digital transformation: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 Light" panose="020B0403050203000203" pitchFamily="34" charset="0"/>
              </a:rPr>
              <a:t>Reimagine internal processes, workflows and be client zero for our technology</a:t>
            </a:r>
          </a:p>
          <a:p>
            <a:pPr marL="119063" marR="0" lvl="1" indent="-1206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1141"/>
              </a:buClr>
              <a:buSzPct val="100000"/>
              <a:buFont typeface="IBM Plex Sans Light" charset="-120"/>
              <a:buChar char="–"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 Light" panose="020B0403050203000203" pitchFamily="34" charset="0"/>
              </a:rPr>
              <a:t>Investments: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 Light" panose="020B0403050203000203" pitchFamily="34" charset="0"/>
              </a:rPr>
              <a:t>Aligned to our platforms and strategy and accelerate outcomes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5BF499E3-AB33-A030-1244-17100096B545}"/>
              </a:ext>
            </a:extLst>
          </p:cNvPr>
          <p:cNvSpPr txBox="1"/>
          <p:nvPr/>
        </p:nvSpPr>
        <p:spPr>
          <a:xfrm>
            <a:off x="6486191" y="1651797"/>
            <a:ext cx="176694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defTabSz="1029284">
              <a:defRPr sz="1000">
                <a:latin typeface="IBM Plex Sans Light" panose="020B0403050203000203" pitchFamily="34" charset="0"/>
                <a:ea typeface="IBM Plex Sans" charset="0"/>
                <a:cs typeface="IBM Plex Sans" charset="0"/>
              </a:defRPr>
            </a:lvl1pPr>
          </a:lstStyle>
          <a:p>
            <a:pPr marL="0" marR="0" lvl="0" indent="0" algn="l" defTabSz="10292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 Light" panose="020B0403050203000203" pitchFamily="34" charset="0"/>
              </a:rPr>
              <a:t>Fueled by Technology &amp; Consulting leveraging the integrated value of IBM to bring new value to clients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2E30F91-87F1-ADC9-96E7-0E0DD0266BF7}"/>
              </a:ext>
            </a:extLst>
          </p:cNvPr>
          <p:cNvSpPr/>
          <p:nvPr/>
        </p:nvSpPr>
        <p:spPr bwMode="auto">
          <a:xfrm rot="10800000">
            <a:off x="3432664" y="2208366"/>
            <a:ext cx="2078020" cy="2032810"/>
          </a:xfrm>
          <a:prstGeom prst="ellipse">
            <a:avLst/>
          </a:prstGeom>
          <a:solidFill>
            <a:schemeClr val="bg1"/>
          </a:solidFill>
          <a:ln w="19050">
            <a:noFill/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stem Font Regular"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BM Plex Sans Light"/>
              <a:ea typeface="+mn-ea"/>
              <a:cs typeface="+mn-cs"/>
            </a:endParaRPr>
          </a:p>
        </p:txBody>
      </p:sp>
      <p:pic>
        <p:nvPicPr>
          <p:cNvPr id="15" name="Picture">
            <a:extLst>
              <a:ext uri="{FF2B5EF4-FFF2-40B4-BE49-F238E27FC236}">
                <a16:creationId xmlns:a16="http://schemas.microsoft.com/office/drawing/2014/main" id="{B399005D-2667-7D0E-DFD1-EF8582EDADC3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/>
          <a:stretch/>
        </p:blipFill>
        <p:spPr>
          <a:xfrm>
            <a:off x="4021135" y="2612045"/>
            <a:ext cx="931608" cy="367957"/>
          </a:xfrm>
          <a:prstGeom prst="rect">
            <a:avLst/>
          </a:prstGeom>
        </p:spPr>
      </p:pic>
      <p:sp>
        <p:nvSpPr>
          <p:cNvPr id="17" name="Google Shape;301;p45">
            <a:extLst>
              <a:ext uri="{FF2B5EF4-FFF2-40B4-BE49-F238E27FC236}">
                <a16:creationId xmlns:a16="http://schemas.microsoft.com/office/drawing/2014/main" id="{C30132EE-4F08-B551-7372-90D0C7088228}"/>
              </a:ext>
            </a:extLst>
          </p:cNvPr>
          <p:cNvSpPr txBox="1"/>
          <p:nvPr/>
        </p:nvSpPr>
        <p:spPr>
          <a:xfrm>
            <a:off x="3643257" y="3173110"/>
            <a:ext cx="1686042" cy="753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6859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62FE"/>
              </a:buClr>
              <a:buSzPts val="1100"/>
              <a:buFont typeface="IBM Plex Sans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F62FE"/>
                </a:solidFill>
                <a:effectLst/>
                <a:uLnTx/>
                <a:uFillTx/>
                <a:latin typeface="IBM Plex Sans Light"/>
                <a:ea typeface="IBM Plex Sans"/>
                <a:cs typeface="IBM Plex Sans"/>
                <a:sym typeface="IBM Plex Sans"/>
              </a:rPr>
              <a:t>The catalyst that makes the world work better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7D9C7DD-8FE9-9C02-CB65-DA0D5CEFEFC4}"/>
              </a:ext>
            </a:extLst>
          </p:cNvPr>
          <p:cNvSpPr txBox="1"/>
          <p:nvPr/>
        </p:nvSpPr>
        <p:spPr>
          <a:xfrm>
            <a:off x="6445978" y="4524659"/>
            <a:ext cx="1999522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defTabSz="1029284">
              <a:defRPr sz="1000">
                <a:latin typeface="IBM Plex Sans Light" panose="020B0403050203000203" pitchFamily="34" charset="0"/>
                <a:ea typeface="IBM Plex Sans" charset="0"/>
                <a:cs typeface="IBM Plex Sans" charset="0"/>
              </a:defRPr>
            </a:lvl1pPr>
          </a:lstStyle>
          <a:p>
            <a:pPr marL="0" marR="0" lvl="0" indent="0" algn="l" defTabSz="10292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 Light" panose="020B0403050203000203" pitchFamily="34" charset="0"/>
              </a:rPr>
              <a:t>Cash is the fuel for our strategy and our financial model</a:t>
            </a:r>
          </a:p>
        </p:txBody>
      </p:sp>
    </p:spTree>
    <p:extLst>
      <p:ext uri="{BB962C8B-B14F-4D97-AF65-F5344CB8AC3E}">
        <p14:creationId xmlns:p14="http://schemas.microsoft.com/office/powerpoint/2010/main" val="4011060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21075D03-004C-8657-03FD-D4C9D8D77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312" y="201168"/>
            <a:ext cx="4142232" cy="804672"/>
          </a:xfrm>
        </p:spPr>
        <p:txBody>
          <a:bodyPr anchor="t">
            <a:normAutofit/>
          </a:bodyPr>
          <a:lstStyle/>
          <a:p>
            <a:r>
              <a:rPr lang="en-US" dirty="0"/>
              <a:t>HR Productivity Example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FF44610B-B326-B097-0ED8-909AF5A69F6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9456" y="1243584"/>
            <a:ext cx="4123944" cy="3252216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Productivity is not simply about cost saving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Productivity is about doing MORE with existing</a:t>
            </a:r>
          </a:p>
          <a:p>
            <a:pPr marL="457202" lvl="1" indent="-285750">
              <a:buFont typeface="Arial" panose="020B0604020202020204" pitchFamily="34" charset="0"/>
              <a:buChar char="•"/>
            </a:pPr>
            <a:r>
              <a:rPr lang="en-US" dirty="0"/>
              <a:t>Faster response time </a:t>
            </a:r>
          </a:p>
          <a:p>
            <a:pPr marL="457202" lvl="1" indent="-285750">
              <a:buFont typeface="Arial" panose="020B0604020202020204" pitchFamily="34" charset="0"/>
              <a:buChar char="•"/>
            </a:pPr>
            <a:r>
              <a:rPr lang="en-US" dirty="0"/>
              <a:t>Intelligence on recruitment</a:t>
            </a:r>
          </a:p>
          <a:p>
            <a:pPr marL="457202" lvl="1" indent="-285750">
              <a:buFont typeface="Arial" panose="020B0604020202020204" pitchFamily="34" charset="0"/>
              <a:buChar char="•"/>
            </a:pPr>
            <a:r>
              <a:rPr lang="en-US" dirty="0"/>
              <a:t>Intelligence at manager fingertips on retention, pay, promotion, career</a:t>
            </a:r>
          </a:p>
          <a:p>
            <a:pPr marL="457202" lvl="1" indent="-285750">
              <a:buFont typeface="Arial" panose="020B0604020202020204" pitchFamily="34" charset="0"/>
              <a:buChar char="•"/>
            </a:pPr>
            <a:r>
              <a:rPr lang="en-US" dirty="0"/>
              <a:t>Individual level learning plans, quick answers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HR teams to support more queries focus on higher skill projects bringing increased value to business</a:t>
            </a:r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B37BB61D-B3B9-B034-9F3A-8595E0E3CE0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/>
          <a:srcRect r="12888" b="-1"/>
          <a:stretch/>
        </p:blipFill>
        <p:spPr>
          <a:xfrm>
            <a:off x="4352544" y="10"/>
            <a:ext cx="4792304" cy="5144400"/>
          </a:xfrm>
          <a:prstGeom prst="rect">
            <a:avLst/>
          </a:prstGeom>
          <a:noFill/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F9F17D-5E37-63E1-691F-433CEB7963D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6601" y="4800600"/>
            <a:ext cx="1828732" cy="166687"/>
          </a:xfrm>
        </p:spPr>
        <p:txBody>
          <a:bodyPr anchor="ctr">
            <a:normAutofit/>
          </a:bodyPr>
          <a:lstStyle/>
          <a:p>
            <a:fld id="{59395FB3-9C97-154F-86B2-7E381B951268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6989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02EC3AA-CB89-2725-D535-CD94E96A0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312" y="201168"/>
            <a:ext cx="4142232" cy="804672"/>
          </a:xfrm>
        </p:spPr>
        <p:txBody>
          <a:bodyPr anchor="t">
            <a:normAutofit/>
          </a:bodyPr>
          <a:lstStyle/>
          <a:p>
            <a:r>
              <a:rPr lang="en-US" dirty="0"/>
              <a:t>Where next 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BA2F0E-5888-931E-791E-1D4614BA14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603504"/>
            <a:ext cx="8780521" cy="45399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D502622-D90C-CA71-4399-8F86ACE75C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8520" y="603504"/>
            <a:ext cx="4572000" cy="2640328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60F0DF-575D-03CC-A4D2-F776AEB046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86601" y="4800600"/>
            <a:ext cx="1828732" cy="166687"/>
          </a:xfrm>
        </p:spPr>
        <p:txBody>
          <a:bodyPr anchor="ctr">
            <a:normAutofit/>
          </a:bodyPr>
          <a:lstStyle/>
          <a:p>
            <a:fld id="{59395FB3-9C97-154F-86B2-7E381B951268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3486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7234275"/>
      </p:ext>
    </p:extLst>
  </p:cSld>
  <p:clrMapOvr>
    <a:masterClrMapping/>
  </p:clrMapOvr>
  <p:transition spd="med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10.0.17134.0"/>
  <p:tag name="AS_RELEASE_DATE" val="2018.09.12"/>
  <p:tag name="AS_TITLE" val="Aspose.Slides for .NET 4.0"/>
  <p:tag name="AS_VERSION" val="18.9"/>
  <p:tag name="MEKKOFORMATS" val="&lt;MekkoFormats&gt;&lt;NumberFormat DecimalSeparator=&quot;.&quot; ThousandSeparator=&quot;,&quot; NegativeNumberFormat=&quot;1&quot; /&gt;&lt;Font&gt;&lt;Output_Font_Name Default=&quot;Arial&quot; UsePPTTheme=&quot;True&quot; /&gt;&lt;FarEast_Output_Font_Name Default=&quot;Arial&quot; UsePPTTheme=&quot;True&quot; RotateAndFlipEnabled=&quot;False&quot; /&gt;&lt;/Font&gt;&lt;DateFormat CultureID=&quot;1033&quot; FormatString=&quot;M/d/yyyy&quot; /&gt;&lt;/MekkoFormats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32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33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33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33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33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33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33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33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33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33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SKO 2023 Master template (white background)">
  <a:themeElements>
    <a:clrScheme name="Custom 5">
      <a:dk1>
        <a:srgbClr val="FFFFFF"/>
      </a:dk1>
      <a:lt1>
        <a:srgbClr val="000000"/>
      </a:lt1>
      <a:dk2>
        <a:srgbClr val="525252"/>
      </a:dk2>
      <a:lt2>
        <a:srgbClr val="F4F4F4"/>
      </a:lt2>
      <a:accent1>
        <a:srgbClr val="0F62FE"/>
      </a:accent1>
      <a:accent2>
        <a:srgbClr val="002D9C"/>
      </a:accent2>
      <a:accent3>
        <a:srgbClr val="08B8C1"/>
      </a:accent3>
      <a:accent4>
        <a:srgbClr val="000000"/>
      </a:accent4>
      <a:accent5>
        <a:srgbClr val="000000"/>
      </a:accent5>
      <a:accent6>
        <a:srgbClr val="000000"/>
      </a:accent6>
      <a:hlink>
        <a:srgbClr val="0F6DFE"/>
      </a:hlink>
      <a:folHlink>
        <a:srgbClr val="0F6DF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9050">
          <a:solidFill>
            <a:schemeClr val="bg1"/>
          </a:solidFill>
          <a:headEnd type="none" w="med" len="med"/>
          <a:tailEnd type="none" w="med" len="med"/>
        </a:ln>
        <a:effectLst/>
      </a:spPr>
      <a:bodyPr vert="horz" wrap="square" lIns="36000" tIns="36000" rIns="36000" bIns="36000" numCol="1" rtlCol="0" anchor="t" anchorCtr="0" compatLnSpc="1">
        <a:prstTxWarp prst="textNoShape">
          <a:avLst/>
        </a:prstTxWarp>
      </a:bodyPr>
      <a:lstStyle>
        <a:defPPr marL="0" marR="0" indent="0" algn="l" defTabSz="685983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kern="1200" cap="none" spc="0" normalizeH="0" baseline="0" noProof="0" dirty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IBM Plex Sans" charset="0"/>
            <a:ea typeface="IBM Plex Sans" charset="0"/>
            <a:cs typeface="IBM Plex Sans" charset="0"/>
          </a:defRPr>
        </a:defPPr>
      </a:lstStyle>
      <a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a:style>
    </a:spDef>
    <a:lnDef>
      <a:spPr bwMode="auto">
        <a:ln w="19050">
          <a:solidFill>
            <a:schemeClr val="bg1"/>
          </a:solidFill>
          <a:headEnd type="none" w="med" len="med"/>
          <a:tailEnd type="none" w="med" len="med"/>
        </a:ln>
        <a:effectLst/>
      </a:spPr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400" dirty="0" smtClean="0">
            <a:solidFill>
              <a:schemeClr val="bg1"/>
            </a:solidFill>
            <a:latin typeface="+mn-lt"/>
            <a:ea typeface="IBM Plex Sans" charset="0"/>
            <a:cs typeface="IBM Plex Sans" charset="0"/>
          </a:defRPr>
        </a:defPPr>
      </a:lstStyle>
    </a:txDef>
  </a:objectDefaults>
  <a:extraClrSchemeLst/>
  <a:custClrLst>
    <a:custClr name="Magenta 100">
      <a:srgbClr val="2A0A18"/>
    </a:custClr>
    <a:custClr name="Magenta 90">
      <a:srgbClr val="510224"/>
    </a:custClr>
    <a:custClr name="Magenta 80">
      <a:srgbClr val="740937"/>
    </a:custClr>
    <a:custClr name="Magenta 70">
      <a:srgbClr val="9F1853"/>
    </a:custClr>
    <a:custClr name="Magenta 60">
      <a:srgbClr val="D12771"/>
    </a:custClr>
    <a:custClr name="Magenta 50">
      <a:srgbClr val="EE5396"/>
    </a:custClr>
    <a:custClr name="Magenta 40">
      <a:srgbClr val="FF7EB6"/>
    </a:custClr>
    <a:custClr name="Magenta 30">
      <a:srgbClr val="FFAFD2"/>
    </a:custClr>
    <a:custClr name="Magenta 20">
      <a:srgbClr val="FFD6E8"/>
    </a:custClr>
    <a:custClr name="Magenta 10">
      <a:srgbClr val="FFF0F7"/>
    </a:custClr>
    <a:custClr name="Purple 100">
      <a:srgbClr val="1C0F30"/>
    </a:custClr>
    <a:custClr name="Purple 90">
      <a:srgbClr val="31135E"/>
    </a:custClr>
    <a:custClr name="Purple 80">
      <a:srgbClr val="491D8B"/>
    </a:custClr>
    <a:custClr name="Purple 70">
      <a:srgbClr val="6929C4"/>
    </a:custClr>
    <a:custClr name="Purple 60">
      <a:srgbClr val="8A3FFC"/>
    </a:custClr>
    <a:custClr name="Purple 50">
      <a:srgbClr val="A56EFF"/>
    </a:custClr>
    <a:custClr name="Purple 40">
      <a:srgbClr val="BE95FF"/>
    </a:custClr>
    <a:custClr name="Purple 30">
      <a:srgbClr val="D4BBFF"/>
    </a:custClr>
    <a:custClr name="Purple 20">
      <a:srgbClr val="E8DAFF"/>
    </a:custClr>
    <a:custClr name="Purple 10">
      <a:srgbClr val="F6F2FF"/>
    </a:custClr>
    <a:custClr name="Blue 100">
      <a:srgbClr val="001141"/>
    </a:custClr>
    <a:custClr name="Blue 90">
      <a:srgbClr val="001D6C"/>
    </a:custClr>
    <a:custClr name="Blue 80">
      <a:srgbClr val="002D9C"/>
    </a:custClr>
    <a:custClr name="Blue 70">
      <a:srgbClr val="0043CE"/>
    </a:custClr>
    <a:custClr name="Blue 60">
      <a:srgbClr val="0F62FE"/>
    </a:custClr>
    <a:custClr name="Blue 50">
      <a:srgbClr val="4589FF"/>
    </a:custClr>
    <a:custClr name="Blue 40">
      <a:srgbClr val="78A9FF"/>
    </a:custClr>
    <a:custClr name="Blue 30">
      <a:srgbClr val="A6C8FF"/>
    </a:custClr>
    <a:custClr name="Blue 20">
      <a:srgbClr val="D0E2FF"/>
    </a:custClr>
    <a:custClr name="Blue 10">
      <a:srgbClr val="EDF5FF"/>
    </a:custClr>
    <a:custClr name="Teal 100">
      <a:srgbClr val="081A1C"/>
    </a:custClr>
    <a:custClr name="Teal 90">
      <a:srgbClr val="022B30"/>
    </a:custClr>
    <a:custClr name="Teal 80">
      <a:srgbClr val="004548"/>
    </a:custClr>
    <a:custClr name="Teal 70">
      <a:srgbClr val="005D5D"/>
    </a:custClr>
    <a:custClr name="Teal 60">
      <a:srgbClr val="007D79"/>
    </a:custClr>
    <a:custClr name="Teal 50">
      <a:srgbClr val="009C98"/>
    </a:custClr>
    <a:custClr name="Teal 40">
      <a:srgbClr val="08BDBA"/>
    </a:custClr>
    <a:custClr name="Teal 30">
      <a:srgbClr val="3DDBD9"/>
    </a:custClr>
    <a:custClr name="Teal 20">
      <a:srgbClr val="9EF0F0"/>
    </a:custClr>
    <a:custClr name="Teal 10">
      <a:srgbClr val="D9FBFB"/>
    </a:custClr>
    <a:custClr name="Gray 100">
      <a:srgbClr val="161616"/>
    </a:custClr>
    <a:custClr name="Gray 90">
      <a:srgbClr val="262626"/>
    </a:custClr>
    <a:custClr name="Gray 80">
      <a:srgbClr val="393939"/>
    </a:custClr>
    <a:custClr name="Gray 70">
      <a:srgbClr val="525252"/>
    </a:custClr>
    <a:custClr name="Gray 60">
      <a:srgbClr val="6F6F6F"/>
    </a:custClr>
    <a:custClr name="Gray 50">
      <a:srgbClr val="8D8D8D"/>
    </a:custClr>
    <a:custClr name="Gray 40">
      <a:srgbClr val="A8A8A8"/>
    </a:custClr>
    <a:custClr name="Gray 30">
      <a:srgbClr val="C6C6C6"/>
    </a:custClr>
    <a:custClr name="Gray 20">
      <a:srgbClr val="E0E0E0"/>
    </a:custClr>
    <a:custClr name="Gray 10">
      <a:srgbClr val="F4F4F4"/>
    </a:custClr>
  </a:custClrLst>
  <a:extLst>
    <a:ext uri="{05A4C25C-085E-4340-85A3-A5531E510DB2}">
      <thm15:themeFamily xmlns:thm15="http://schemas.microsoft.com/office/thememl/2012/main" name="IBM_Master_Presentation_2020_V01_Arial" id="{A2B647AA-91AA-E84C-9282-62E98195C9E1}" vid="{BDCD5089-E7A6-4A42-ABCF-1EC7BACDC585}"/>
    </a:ext>
  </a:extLst>
</a:theme>
</file>

<file path=ppt/theme/theme2.xml><?xml version="1.0" encoding="utf-8"?>
<a:theme xmlns:a="http://schemas.openxmlformats.org/drawingml/2006/main" name="SKO 2023 Master template (black background)">
  <a:themeElements>
    <a:clrScheme name="Custom 5">
      <a:dk1>
        <a:srgbClr val="FFFFFF"/>
      </a:dk1>
      <a:lt1>
        <a:srgbClr val="000000"/>
      </a:lt1>
      <a:dk2>
        <a:srgbClr val="525252"/>
      </a:dk2>
      <a:lt2>
        <a:srgbClr val="F4F4F4"/>
      </a:lt2>
      <a:accent1>
        <a:srgbClr val="0F62FE"/>
      </a:accent1>
      <a:accent2>
        <a:srgbClr val="002D9C"/>
      </a:accent2>
      <a:accent3>
        <a:srgbClr val="08B8C1"/>
      </a:accent3>
      <a:accent4>
        <a:srgbClr val="000000"/>
      </a:accent4>
      <a:accent5>
        <a:srgbClr val="000000"/>
      </a:accent5>
      <a:accent6>
        <a:srgbClr val="000000"/>
      </a:accent6>
      <a:hlink>
        <a:srgbClr val="0F6DFE"/>
      </a:hlink>
      <a:folHlink>
        <a:srgbClr val="0F6DF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9050">
          <a:solidFill>
            <a:schemeClr val="bg1"/>
          </a:solidFill>
          <a:headEnd type="none" w="med" len="med"/>
          <a:tailEnd type="none" w="med" len="med"/>
        </a:ln>
        <a:effectLst/>
      </a:spPr>
      <a:bodyPr vert="horz" wrap="square" lIns="36000" tIns="36000" rIns="36000" bIns="36000" numCol="1" rtlCol="0" anchor="t" anchorCtr="0" compatLnSpc="1">
        <a:prstTxWarp prst="textNoShape">
          <a:avLst/>
        </a:prstTxWarp>
      </a:bodyPr>
      <a:lstStyle>
        <a:defPPr marL="0" marR="0" indent="0" algn="l" defTabSz="685983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kern="1200" cap="none" spc="0" normalizeH="0" baseline="0" noProof="0" dirty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IBM Plex Sans" charset="0"/>
            <a:ea typeface="IBM Plex Sans" charset="0"/>
            <a:cs typeface="IBM Plex Sans" charset="0"/>
          </a:defRPr>
        </a:defPPr>
      </a:lstStyle>
      <a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a:style>
    </a:spDef>
    <a:lnDef>
      <a:spPr bwMode="auto">
        <a:ln w="19050">
          <a:solidFill>
            <a:schemeClr val="bg1"/>
          </a:solidFill>
          <a:headEnd type="none" w="med" len="med"/>
          <a:tailEnd type="none" w="med" len="med"/>
        </a:ln>
        <a:effectLst/>
      </a:spPr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400" dirty="0" smtClean="0">
            <a:solidFill>
              <a:schemeClr val="bg1"/>
            </a:solidFill>
            <a:latin typeface="+mn-lt"/>
            <a:ea typeface="IBM Plex Sans" charset="0"/>
            <a:cs typeface="IBM Plex Sans" charset="0"/>
          </a:defRPr>
        </a:defPPr>
      </a:lstStyle>
    </a:txDef>
  </a:objectDefaults>
  <a:extraClrSchemeLst/>
  <a:custClrLst>
    <a:custClr name="Magenta 100">
      <a:srgbClr val="2A0A18"/>
    </a:custClr>
    <a:custClr name="Magenta 90">
      <a:srgbClr val="510224"/>
    </a:custClr>
    <a:custClr name="Magenta 80">
      <a:srgbClr val="740937"/>
    </a:custClr>
    <a:custClr name="Magenta 70">
      <a:srgbClr val="9F1853"/>
    </a:custClr>
    <a:custClr name="Magenta 60">
      <a:srgbClr val="D12771"/>
    </a:custClr>
    <a:custClr name="Magenta 50">
      <a:srgbClr val="EE5396"/>
    </a:custClr>
    <a:custClr name="Magenta 40">
      <a:srgbClr val="FF7EB6"/>
    </a:custClr>
    <a:custClr name="Magenta 30">
      <a:srgbClr val="FFAFD2"/>
    </a:custClr>
    <a:custClr name="Magenta 20">
      <a:srgbClr val="FFD6E8"/>
    </a:custClr>
    <a:custClr name="Magenta 10">
      <a:srgbClr val="FFF0F7"/>
    </a:custClr>
    <a:custClr name="Purple 100">
      <a:srgbClr val="1C0F30"/>
    </a:custClr>
    <a:custClr name="Purple 90">
      <a:srgbClr val="31135E"/>
    </a:custClr>
    <a:custClr name="Purple 80">
      <a:srgbClr val="491D8B"/>
    </a:custClr>
    <a:custClr name="Purple 70">
      <a:srgbClr val="6929C4"/>
    </a:custClr>
    <a:custClr name="Purple 60">
      <a:srgbClr val="8A3FFC"/>
    </a:custClr>
    <a:custClr name="Purple 50">
      <a:srgbClr val="A56EFF"/>
    </a:custClr>
    <a:custClr name="Purple 40">
      <a:srgbClr val="BE95FF"/>
    </a:custClr>
    <a:custClr name="Purple 30">
      <a:srgbClr val="D4BBFF"/>
    </a:custClr>
    <a:custClr name="Purple 20">
      <a:srgbClr val="E8DAFF"/>
    </a:custClr>
    <a:custClr name="Purple 10">
      <a:srgbClr val="F6F2FF"/>
    </a:custClr>
    <a:custClr name="Blue 100">
      <a:srgbClr val="001141"/>
    </a:custClr>
    <a:custClr name="Blue 90">
      <a:srgbClr val="001D6C"/>
    </a:custClr>
    <a:custClr name="Blue 80">
      <a:srgbClr val="002D9C"/>
    </a:custClr>
    <a:custClr name="Blue 70">
      <a:srgbClr val="0043CE"/>
    </a:custClr>
    <a:custClr name="Blue 60">
      <a:srgbClr val="0F62FE"/>
    </a:custClr>
    <a:custClr name="Blue 50">
      <a:srgbClr val="4589FF"/>
    </a:custClr>
    <a:custClr name="Blue 40">
      <a:srgbClr val="78A9FF"/>
    </a:custClr>
    <a:custClr name="Blue 30">
      <a:srgbClr val="A6C8FF"/>
    </a:custClr>
    <a:custClr name="Blue 20">
      <a:srgbClr val="D0E2FF"/>
    </a:custClr>
    <a:custClr name="Blue 10">
      <a:srgbClr val="EDF5FF"/>
    </a:custClr>
    <a:custClr name="Teal 100">
      <a:srgbClr val="081A1C"/>
    </a:custClr>
    <a:custClr name="Teal 90">
      <a:srgbClr val="022B30"/>
    </a:custClr>
    <a:custClr name="Teal 80">
      <a:srgbClr val="004548"/>
    </a:custClr>
    <a:custClr name="Teal 70">
      <a:srgbClr val="005D5D"/>
    </a:custClr>
    <a:custClr name="Teal 60">
      <a:srgbClr val="007D79"/>
    </a:custClr>
    <a:custClr name="Teal 50">
      <a:srgbClr val="009C98"/>
    </a:custClr>
    <a:custClr name="Teal 40">
      <a:srgbClr val="08BDBA"/>
    </a:custClr>
    <a:custClr name="Teal 30">
      <a:srgbClr val="3DDBD9"/>
    </a:custClr>
    <a:custClr name="Teal 20">
      <a:srgbClr val="9EF0F0"/>
    </a:custClr>
    <a:custClr name="Teal 10">
      <a:srgbClr val="D9FBFB"/>
    </a:custClr>
    <a:custClr name="Gray 100">
      <a:srgbClr val="161616"/>
    </a:custClr>
    <a:custClr name="Gray 90">
      <a:srgbClr val="262626"/>
    </a:custClr>
    <a:custClr name="Gray 80">
      <a:srgbClr val="393939"/>
    </a:custClr>
    <a:custClr name="Gray 70">
      <a:srgbClr val="525252"/>
    </a:custClr>
    <a:custClr name="Gray 60">
      <a:srgbClr val="6F6F6F"/>
    </a:custClr>
    <a:custClr name="Gray 50">
      <a:srgbClr val="8D8D8D"/>
    </a:custClr>
    <a:custClr name="Gray 40">
      <a:srgbClr val="A8A8A8"/>
    </a:custClr>
    <a:custClr name="Gray 30">
      <a:srgbClr val="C6C6C6"/>
    </a:custClr>
    <a:custClr name="Gray 20">
      <a:srgbClr val="E0E0E0"/>
    </a:custClr>
    <a:custClr name="Gray 10">
      <a:srgbClr val="F4F4F4"/>
    </a:custClr>
  </a:custClrLst>
  <a:extLst>
    <a:ext uri="{05A4C25C-085E-4340-85A3-A5531E510DB2}">
      <thm15:themeFamily xmlns:thm15="http://schemas.microsoft.com/office/thememl/2012/main" name="IBM_Master_Presentation_2020_V01_Arial" id="{A2B647AA-91AA-E84C-9282-62E98195C9E1}" vid="{BDCD5089-E7A6-4A42-ABCF-1EC7BACDC585}"/>
    </a:ext>
  </a:extLst>
</a:theme>
</file>

<file path=ppt/theme/theme3.xml><?xml version="1.0" encoding="utf-8"?>
<a:theme xmlns:a="http://schemas.openxmlformats.org/drawingml/2006/main" name="IBM Brand Template 2022 (Microgrid)">
  <a:themeElements>
    <a:clrScheme name="Custom 1">
      <a:dk1>
        <a:srgbClr val="FFFFFF"/>
      </a:dk1>
      <a:lt1>
        <a:srgbClr val="000000"/>
      </a:lt1>
      <a:dk2>
        <a:srgbClr val="FFFFFF"/>
      </a:dk2>
      <a:lt2>
        <a:srgbClr val="000000"/>
      </a:lt2>
      <a:accent1>
        <a:srgbClr val="0F62FE"/>
      </a:accent1>
      <a:accent2>
        <a:srgbClr val="A56EFF"/>
      </a:accent2>
      <a:accent3>
        <a:srgbClr val="003A6D"/>
      </a:accent3>
      <a:accent4>
        <a:srgbClr val="009D9A"/>
      </a:accent4>
      <a:accent5>
        <a:srgbClr val="9F1853"/>
      </a:accent5>
      <a:accent6>
        <a:srgbClr val="FA4D56"/>
      </a:accent6>
      <a:hlink>
        <a:srgbClr val="0F62FE"/>
      </a:hlink>
      <a:folHlink>
        <a:srgbClr val="6F6F6F"/>
      </a:folHlink>
    </a:clrScheme>
    <a:fontScheme name="IBM Plex">
      <a:majorFont>
        <a:latin typeface="IBM Plex Sans Light"/>
        <a:ea typeface=""/>
        <a:cs typeface=""/>
      </a:majorFont>
      <a:minorFont>
        <a:latin typeface="IBM Plex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E5F6FF"/>
        </a:solidFill>
        <a:ln w="19050">
          <a:solidFill>
            <a:srgbClr val="E5F6FF"/>
          </a:solidFill>
          <a:headEnd type="none" w="med" len="med"/>
          <a:tailEnd type="none" w="med" len="med"/>
        </a:ln>
        <a:effectLst/>
      </a:spPr>
      <a:bodyPr vert="horz" wrap="square" lIns="91440" tIns="91440" rIns="91440" bIns="9144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IBM Plex Sans Light"/>
          <a:buNone/>
          <a:tabLst/>
          <a:defRPr kumimoji="0" sz="1400" b="0" i="0" u="none" strike="noStrike" cap="none" normalizeH="0" baseline="0" dirty="0">
            <a:ln>
              <a:noFill/>
            </a:ln>
            <a:solidFill>
              <a:schemeClr val="bg1"/>
            </a:solidFill>
            <a:effectLst/>
            <a:latin typeface="+mn-lt"/>
          </a:defRPr>
        </a:defPPr>
      </a:lstStyle>
      <a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a:style>
    </a:spDef>
    <a:lnDef>
      <a:spPr bwMode="auto">
        <a:ln w="12700">
          <a:solidFill>
            <a:schemeClr val="tx1"/>
          </a:solidFill>
          <a:headEnd type="none" w="med" len="med"/>
          <a:tailEnd type="none" w="med" len="med"/>
        </a:ln>
        <a:effectLst/>
      </a:spPr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  <a:txDef>
      <a:spPr>
        <a:ln w="12700">
          <a:miter lim="400000"/>
        </a:ln>
        <a:extLst>
          <a:ext uri="{C572A759-6A51-4108-AA02-DFA0A04FC94B}">
            <ma14:wrappingTextBoxFlag xmlns:ma14="http://schemas.microsoft.com/office/mac/drawingml/2011/main" xmlns:a14="http://schemas.microsoft.com/office/drawing/2010/main" xmlns:m="http://schemas.openxmlformats.org/officeDocument/2006/math" xmlns="" xmlns:p="http://schemas.openxmlformats.org/presentationml/2006/main" xmlns:r="http://schemas.openxmlformats.org/officeDocument/2006/relationships" val="1"/>
          </a:ext>
        </a:extLst>
      </a:spPr>
      <a:bodyPr wrap="square" lIns="0" tIns="0" rIns="0" bIns="0" rtlCol="0">
        <a:noAutofit/>
      </a:bodyPr>
      <a:lstStyle>
        <a:defPPr marL="444465" indent="-446749" algn="l" defTabSz="2438400">
          <a:spcBef>
            <a:spcPts val="2900"/>
          </a:spcBef>
          <a:buSzPct val="100000"/>
          <a:buFontTx/>
          <a:buChar char="–"/>
          <a:defRPr kern="0" dirty="0" smtClean="0">
            <a:solidFill>
              <a:srgbClr val="000000"/>
            </a:solidFill>
            <a:ea typeface="+mj-ea"/>
            <a:cs typeface="+mj-cs"/>
            <a:sym typeface="IBM Plex Sans Light"/>
          </a:defRPr>
        </a:defPPr>
      </a:lstStyle>
    </a:txDef>
  </a:objectDefaults>
  <a:extraClrSchemeLst/>
  <a:custClrLst>
    <a:custClr name="Gray 100">
      <a:srgbClr val="161616"/>
    </a:custClr>
    <a:custClr name="Gray 90">
      <a:srgbClr val="262626"/>
    </a:custClr>
    <a:custClr name="Gray 80">
      <a:srgbClr val="393939"/>
    </a:custClr>
    <a:custClr name="Gray 70">
      <a:srgbClr val="525252"/>
    </a:custClr>
    <a:custClr name="Gray 60">
      <a:srgbClr val="6F6F6F"/>
    </a:custClr>
    <a:custClr name="Gray 50">
      <a:srgbClr val="8D8D8D"/>
    </a:custClr>
    <a:custClr name="Gray 40">
      <a:srgbClr val="A8A8A8"/>
    </a:custClr>
    <a:custClr name="Gray 30">
      <a:srgbClr val="C6C6C6"/>
    </a:custClr>
    <a:custClr name="Gray 20">
      <a:srgbClr val="E0E0E0"/>
    </a:custClr>
    <a:custClr name="Gray 10">
      <a:srgbClr val="F4F4F4"/>
    </a:custClr>
    <a:custClr name="Blue 100">
      <a:srgbClr val="001141"/>
    </a:custClr>
    <a:custClr name="Blue 90">
      <a:srgbClr val="001D6C"/>
    </a:custClr>
    <a:custClr name="Blue 80">
      <a:srgbClr val="002D9C"/>
    </a:custClr>
    <a:custClr name="Blue 70">
      <a:srgbClr val="0043CE"/>
    </a:custClr>
    <a:custClr name="Blue 60">
      <a:srgbClr val="0F62FE"/>
    </a:custClr>
    <a:custClr name="Cyan 50">
      <a:srgbClr val="1192E8"/>
    </a:custClr>
    <a:custClr name="Cyan 40">
      <a:srgbClr val="33B1FF"/>
    </a:custClr>
    <a:custClr name="Cyan 30">
      <a:srgbClr val="82CFFF"/>
    </a:custClr>
    <a:custClr name="Cyan 20">
      <a:srgbClr val="BAE6FF"/>
    </a:custClr>
    <a:custClr name="Cyan 10">
      <a:srgbClr val="E5F6FF"/>
    </a:custClr>
    <a:custClr name="Red 60">
      <a:srgbClr val="DA1E28"/>
    </a:custClr>
    <a:custClr name="Red 50">
      <a:srgbClr val="FA4D56"/>
    </a:custClr>
    <a:custClr name="Red 30">
      <a:srgbClr val="FFB3B8"/>
    </a:custClr>
    <a:custClr name="Red 20">
      <a:srgbClr val="FFD7D9"/>
    </a:custClr>
    <a:custClr name="Red 10">
      <a:srgbClr val="FFF1F1"/>
    </a:custClr>
    <a:custClr name="Magenta 60">
      <a:srgbClr val="D02670"/>
    </a:custClr>
    <a:custClr name="Magenta 50">
      <a:srgbClr val="EE5396"/>
    </a:custClr>
    <a:custClr name="Magenta 30">
      <a:srgbClr val="FFAFD2"/>
    </a:custClr>
    <a:custClr name="Magenta 20">
      <a:srgbClr val="FFD6E8"/>
    </a:custClr>
    <a:custClr name="Magenta 10">
      <a:srgbClr val="FFF0F7"/>
    </a:custClr>
    <a:custClr name="Purple 60">
      <a:srgbClr val="8A3FFC"/>
    </a:custClr>
    <a:custClr name="Purple 50">
      <a:srgbClr val="A56EFF"/>
    </a:custClr>
    <a:custClr name="Purple 30">
      <a:srgbClr val="D4BBFF"/>
    </a:custClr>
    <a:custClr name="Purple 20">
      <a:srgbClr val="E8DAFF"/>
    </a:custClr>
    <a:custClr name="Purple 10">
      <a:srgbClr val="F6F2FF"/>
    </a:custClr>
    <a:custClr name="Teal 60">
      <a:srgbClr val="007D79"/>
    </a:custClr>
    <a:custClr name="Teal 50">
      <a:srgbClr val="009D9A"/>
    </a:custClr>
    <a:custClr name="Teal 30">
      <a:srgbClr val="3DDBD9"/>
    </a:custClr>
    <a:custClr name="Teal 20">
      <a:srgbClr val="9EF0F0"/>
    </a:custClr>
    <a:custClr name="Teal 10">
      <a:srgbClr val="D9FBFB"/>
    </a:custClr>
    <a:custClr name="Green 60">
      <a:srgbClr val="198038"/>
    </a:custClr>
    <a:custClr name="Green 50">
      <a:srgbClr val="24A148"/>
    </a:custClr>
    <a:custClr name="Green 30">
      <a:srgbClr val="6FDC8C"/>
    </a:custClr>
    <a:custClr name="Green 20">
      <a:srgbClr val="A7F0BA"/>
    </a:custClr>
    <a:custClr name="Green 10">
      <a:srgbClr val="DEFBE6"/>
    </a:custClr>
    <a:custClr name="Yellow 30">
      <a:srgbClr val="F1C21B"/>
    </a:custClr>
    <a:custClr name="Yellow 20">
      <a:srgbClr val="FDDC69"/>
    </a:custClr>
    <a:custClr name="Yellow 10">
      <a:srgbClr val="FCF4D6"/>
    </a:custClr>
    <a:custClr name="Blue 20">
      <a:srgbClr val="D0E2FF"/>
    </a:custClr>
    <a:custClr name="Blue 10">
      <a:srgbClr val="EDF5FF"/>
    </a:custClr>
  </a:custClrLst>
  <a:extLst>
    <a:ext uri="{05A4C25C-085E-4340-85A3-A5531E510DB2}">
      <thm15:themeFamily xmlns:thm15="http://schemas.microsoft.com/office/thememl/2012/main" name="IBM_Template_2022_Plex_v12" id="{74E459BE-ED66-804A-8662-910104196D28}" vid="{16362FD8-CCFE-7F47-A3C6-77FA7D7D1C94}"/>
    </a:ext>
  </a:extLst>
</a:theme>
</file>

<file path=ppt/theme/theme4.xml><?xml version="1.0" encoding="utf-8"?>
<a:theme xmlns:a="http://schemas.openxmlformats.org/drawingml/2006/main" name="1_IBM Brand Template 2022 (Microgrid)">
  <a:themeElements>
    <a:clrScheme name="Custom 1">
      <a:dk1>
        <a:srgbClr val="FFFFFF"/>
      </a:dk1>
      <a:lt1>
        <a:srgbClr val="000000"/>
      </a:lt1>
      <a:dk2>
        <a:srgbClr val="FFFFFF"/>
      </a:dk2>
      <a:lt2>
        <a:srgbClr val="000000"/>
      </a:lt2>
      <a:accent1>
        <a:srgbClr val="0F62FE"/>
      </a:accent1>
      <a:accent2>
        <a:srgbClr val="A56EFF"/>
      </a:accent2>
      <a:accent3>
        <a:srgbClr val="003A6D"/>
      </a:accent3>
      <a:accent4>
        <a:srgbClr val="009D9A"/>
      </a:accent4>
      <a:accent5>
        <a:srgbClr val="9F1853"/>
      </a:accent5>
      <a:accent6>
        <a:srgbClr val="FA4D56"/>
      </a:accent6>
      <a:hlink>
        <a:srgbClr val="0F62FE"/>
      </a:hlink>
      <a:folHlink>
        <a:srgbClr val="6F6F6F"/>
      </a:folHlink>
    </a:clrScheme>
    <a:fontScheme name="IBM Plex">
      <a:majorFont>
        <a:latin typeface="IBM Plex Sans Light"/>
        <a:ea typeface=""/>
        <a:cs typeface=""/>
      </a:majorFont>
      <a:minorFont>
        <a:latin typeface="IBM Plex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E5F6FF"/>
        </a:solidFill>
        <a:ln w="19050">
          <a:solidFill>
            <a:srgbClr val="E5F6FF"/>
          </a:solidFill>
          <a:headEnd type="none" w="med" len="med"/>
          <a:tailEnd type="none" w="med" len="med"/>
        </a:ln>
        <a:effectLst/>
      </a:spPr>
      <a:bodyPr vert="horz" wrap="square" lIns="91440" tIns="91440" rIns="91440" bIns="9144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IBM Plex Sans Light"/>
          <a:buNone/>
          <a:tabLst/>
          <a:defRPr kumimoji="0" sz="1400" b="0" i="0" u="none" strike="noStrike" cap="none" normalizeH="0" baseline="0" dirty="0">
            <a:ln>
              <a:noFill/>
            </a:ln>
            <a:solidFill>
              <a:schemeClr val="bg1"/>
            </a:solidFill>
            <a:effectLst/>
            <a:latin typeface="+mn-lt"/>
          </a:defRPr>
        </a:defPPr>
      </a:lstStyle>
      <a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a:style>
    </a:spDef>
    <a:lnDef>
      <a:spPr bwMode="auto">
        <a:ln w="12700">
          <a:solidFill>
            <a:schemeClr val="tx1"/>
          </a:solidFill>
          <a:headEnd type="none" w="med" len="med"/>
          <a:tailEnd type="none" w="med" len="med"/>
        </a:ln>
        <a:effectLst/>
      </a:spPr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  <a:txDef>
      <a:spPr>
        <a:ln w="12700">
          <a:miter lim="400000"/>
        </a:ln>
        <a:extLst>
          <a:ext uri="{C572A759-6A51-4108-AA02-DFA0A04FC94B}">
            <ma14:wrappingTextBoxFlag xmlns:ma14="http://schemas.microsoft.com/office/mac/drawingml/2011/main" xmlns:a14="http://schemas.microsoft.com/office/drawing/2010/main" xmlns:m="http://schemas.openxmlformats.org/officeDocument/2006/math" xmlns="" xmlns:p="http://schemas.openxmlformats.org/presentationml/2006/main" xmlns:r="http://schemas.openxmlformats.org/officeDocument/2006/relationships" val="1"/>
          </a:ext>
        </a:extLst>
      </a:spPr>
      <a:bodyPr wrap="square" lIns="0" tIns="0" rIns="0" bIns="0" rtlCol="0">
        <a:noAutofit/>
      </a:bodyPr>
      <a:lstStyle>
        <a:defPPr marL="444465" indent="-446749" algn="l" defTabSz="2438400">
          <a:spcBef>
            <a:spcPts val="2900"/>
          </a:spcBef>
          <a:buSzPct val="100000"/>
          <a:buFontTx/>
          <a:buChar char="–"/>
          <a:defRPr kern="0" dirty="0" smtClean="0">
            <a:solidFill>
              <a:srgbClr val="000000"/>
            </a:solidFill>
            <a:ea typeface="+mj-ea"/>
            <a:cs typeface="+mj-cs"/>
            <a:sym typeface="IBM Plex Sans Light"/>
          </a:defRPr>
        </a:defPPr>
      </a:lstStyle>
    </a:txDef>
  </a:objectDefaults>
  <a:extraClrSchemeLst/>
  <a:custClrLst>
    <a:custClr name="Gray 100">
      <a:srgbClr val="161616"/>
    </a:custClr>
    <a:custClr name="Gray 90">
      <a:srgbClr val="262626"/>
    </a:custClr>
    <a:custClr name="Gray 80">
      <a:srgbClr val="393939"/>
    </a:custClr>
    <a:custClr name="Gray 70">
      <a:srgbClr val="525252"/>
    </a:custClr>
    <a:custClr name="Gray 60">
      <a:srgbClr val="6F6F6F"/>
    </a:custClr>
    <a:custClr name="Gray 50">
      <a:srgbClr val="8D8D8D"/>
    </a:custClr>
    <a:custClr name="Gray 40">
      <a:srgbClr val="A8A8A8"/>
    </a:custClr>
    <a:custClr name="Gray 30">
      <a:srgbClr val="C6C6C6"/>
    </a:custClr>
    <a:custClr name="Gray 20">
      <a:srgbClr val="E0E0E0"/>
    </a:custClr>
    <a:custClr name="Gray 10">
      <a:srgbClr val="F4F4F4"/>
    </a:custClr>
    <a:custClr name="Blue 100">
      <a:srgbClr val="001141"/>
    </a:custClr>
    <a:custClr name="Blue 90">
      <a:srgbClr val="001D6C"/>
    </a:custClr>
    <a:custClr name="Blue 80">
      <a:srgbClr val="002D9C"/>
    </a:custClr>
    <a:custClr name="Blue 70">
      <a:srgbClr val="0043CE"/>
    </a:custClr>
    <a:custClr name="Blue 60">
      <a:srgbClr val="0F62FE"/>
    </a:custClr>
    <a:custClr name="Cyan 50">
      <a:srgbClr val="1192E8"/>
    </a:custClr>
    <a:custClr name="Cyan 40">
      <a:srgbClr val="33B1FF"/>
    </a:custClr>
    <a:custClr name="Cyan 30">
      <a:srgbClr val="82CFFF"/>
    </a:custClr>
    <a:custClr name="Cyan 20">
      <a:srgbClr val="BAE6FF"/>
    </a:custClr>
    <a:custClr name="Cyan 10">
      <a:srgbClr val="E5F6FF"/>
    </a:custClr>
    <a:custClr name="Red 60">
      <a:srgbClr val="DA1E28"/>
    </a:custClr>
    <a:custClr name="Red 50">
      <a:srgbClr val="FA4D56"/>
    </a:custClr>
    <a:custClr name="Red 30">
      <a:srgbClr val="FFB3B8"/>
    </a:custClr>
    <a:custClr name="Red 20">
      <a:srgbClr val="FFD7D9"/>
    </a:custClr>
    <a:custClr name="Red 10">
      <a:srgbClr val="FFF1F1"/>
    </a:custClr>
    <a:custClr name="Magenta 60">
      <a:srgbClr val="D02670"/>
    </a:custClr>
    <a:custClr name="Magenta 50">
      <a:srgbClr val="EE5396"/>
    </a:custClr>
    <a:custClr name="Magenta 30">
      <a:srgbClr val="FFAFD2"/>
    </a:custClr>
    <a:custClr name="Magenta 20">
      <a:srgbClr val="FFD6E8"/>
    </a:custClr>
    <a:custClr name="Magenta 10">
      <a:srgbClr val="FFF0F7"/>
    </a:custClr>
    <a:custClr name="Purple 60">
      <a:srgbClr val="8A3FFC"/>
    </a:custClr>
    <a:custClr name="Purple 50">
      <a:srgbClr val="A56EFF"/>
    </a:custClr>
    <a:custClr name="Purple 30">
      <a:srgbClr val="D4BBFF"/>
    </a:custClr>
    <a:custClr name="Purple 20">
      <a:srgbClr val="E8DAFF"/>
    </a:custClr>
    <a:custClr name="Purple 10">
      <a:srgbClr val="F6F2FF"/>
    </a:custClr>
    <a:custClr name="Teal 60">
      <a:srgbClr val="007D79"/>
    </a:custClr>
    <a:custClr name="Teal 50">
      <a:srgbClr val="009D9A"/>
    </a:custClr>
    <a:custClr name="Teal 30">
      <a:srgbClr val="3DDBD9"/>
    </a:custClr>
    <a:custClr name="Teal 20">
      <a:srgbClr val="9EF0F0"/>
    </a:custClr>
    <a:custClr name="Teal 10">
      <a:srgbClr val="D9FBFB"/>
    </a:custClr>
    <a:custClr name="Green 60">
      <a:srgbClr val="198038"/>
    </a:custClr>
    <a:custClr name="Green 50">
      <a:srgbClr val="24A148"/>
    </a:custClr>
    <a:custClr name="Green 30">
      <a:srgbClr val="6FDC8C"/>
    </a:custClr>
    <a:custClr name="Green 20">
      <a:srgbClr val="A7F0BA"/>
    </a:custClr>
    <a:custClr name="Green 10">
      <a:srgbClr val="DEFBE6"/>
    </a:custClr>
    <a:custClr name="Yellow 30">
      <a:srgbClr val="F1C21B"/>
    </a:custClr>
    <a:custClr name="Yellow 20">
      <a:srgbClr val="FDDC69"/>
    </a:custClr>
    <a:custClr name="Yellow 10">
      <a:srgbClr val="FCF4D6"/>
    </a:custClr>
    <a:custClr name="Blue 20">
      <a:srgbClr val="D0E2FF"/>
    </a:custClr>
    <a:custClr name="Blue 10">
      <a:srgbClr val="EDF5FF"/>
    </a:custClr>
  </a:custClrLst>
  <a:extLst>
    <a:ext uri="{05A4C25C-085E-4340-85A3-A5531E510DB2}">
      <thm15:themeFamily xmlns:thm15="http://schemas.microsoft.com/office/thememl/2012/main" name="IBM_Template_2022_Plex_v12" id="{74E459BE-ED66-804A-8662-910104196D28}" vid="{16362FD8-CCFE-7F47-A3C6-77FA7D7D1C94}"/>
    </a:ext>
  </a:extLst>
</a:theme>
</file>

<file path=ppt/theme/theme5.xml><?xml version="1.0" encoding="utf-8"?>
<a:theme xmlns:a="http://schemas.openxmlformats.org/drawingml/2006/main" name="2_IBM 2019 Master template (white background)">
  <a:themeElements>
    <a:clrScheme name="Custom 1">
      <a:dk1>
        <a:srgbClr val="FFFFFF"/>
      </a:dk1>
      <a:lt1>
        <a:srgbClr val="000000"/>
      </a:lt1>
      <a:dk2>
        <a:srgbClr val="565656"/>
      </a:dk2>
      <a:lt2>
        <a:srgbClr val="F3F3F3"/>
      </a:lt2>
      <a:accent1>
        <a:srgbClr val="6F6F6F"/>
      </a:accent1>
      <a:accent2>
        <a:srgbClr val="0062FF"/>
      </a:accent2>
      <a:accent3>
        <a:srgbClr val="D12765"/>
      </a:accent3>
      <a:accent4>
        <a:srgbClr val="8A3FFC"/>
      </a:accent4>
      <a:accent5>
        <a:srgbClr val="007D79"/>
      </a:accent5>
      <a:accent6>
        <a:srgbClr val="697077"/>
      </a:accent6>
      <a:hlink>
        <a:srgbClr val="0062FF"/>
      </a:hlink>
      <a:folHlink>
        <a:srgbClr val="6EA6FF"/>
      </a:folHlink>
    </a:clrScheme>
    <a:fontScheme name="IBM Plex">
      <a:majorFont>
        <a:latin typeface="IBM Plex Sans Bold"/>
        <a:ea typeface=""/>
        <a:cs typeface=""/>
      </a:majorFont>
      <a:minorFont>
        <a:latin typeface="IBM Plex Sans Regula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/>
        </a:solidFill>
        <a:ln w="19050">
          <a:solidFill>
            <a:schemeClr val="accent2"/>
          </a:solidFill>
          <a:headEnd type="none" w="med" len="med"/>
          <a:tailEnd type="none" w="med" len="med"/>
        </a:ln>
        <a:effectLst/>
      </a:spPr>
      <a:bodyPr vert="horz" wrap="square" lIns="36000" tIns="36000" rIns="36000" bIns="3600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400" b="0" i="0" u="none" strike="noStrike" cap="none" normalizeH="0" baseline="0" dirty="0" smtClean="0">
            <a:ln>
              <a:noFill/>
            </a:ln>
            <a:solidFill>
              <a:schemeClr val="bg1"/>
            </a:solidFill>
            <a:effectLst/>
            <a:latin typeface="IBM Plex Sans" panose="020B0503050203000203" pitchFamily="34" charset="0"/>
          </a:defRPr>
        </a:defPPr>
      </a:lstStyle>
      <a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a:style>
    </a:spDef>
    <a:lnDef>
      <a:spPr bwMode="auto">
        <a:ln w="19050">
          <a:solidFill>
            <a:schemeClr val="bg1"/>
          </a:solidFill>
          <a:headEnd type="none" w="med" len="med"/>
          <a:tailEnd type="none" w="med" len="med"/>
        </a:ln>
        <a:effectLst/>
      </a:spPr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400" dirty="0" smtClean="0">
            <a:solidFill>
              <a:schemeClr val="tx1"/>
            </a:solidFill>
            <a:latin typeface="IBM Plex Sans" charset="0"/>
            <a:ea typeface="IBM Plex Sans" charset="0"/>
            <a:cs typeface="IBM Plex Sans" charset="0"/>
          </a:defRPr>
        </a:defPPr>
      </a:lstStyle>
    </a:txDef>
  </a:objectDefaults>
  <a:extraClrSchemeLst/>
  <a:custClrLst>
    <a:custClr name="Magenta 100">
      <a:srgbClr val="2A0A16"/>
    </a:custClr>
    <a:custClr name="Magenta 90">
      <a:srgbClr val="57002B"/>
    </a:custClr>
    <a:custClr name="Magenta 80">
      <a:srgbClr val="760A3A"/>
    </a:custClr>
    <a:custClr name="Magenta 70">
      <a:srgbClr val="A11950"/>
    </a:custClr>
    <a:custClr name="Magenta 60">
      <a:srgbClr val="D12765"/>
    </a:custClr>
    <a:custClr name="Magenta 50">
      <a:srgbClr val="EE538B"/>
    </a:custClr>
    <a:custClr name="Magenta 40">
      <a:srgbClr val="FA75A6"/>
    </a:custClr>
    <a:custClr name="Magenta 30">
      <a:srgbClr val="FFA0C2"/>
    </a:custClr>
    <a:custClr name="Magenta 20">
      <a:srgbClr val="FFCFE1"/>
    </a:custClr>
    <a:custClr name="Magenta 10">
      <a:srgbClr val="FFF0F6"/>
    </a:custClr>
    <a:custClr name="Purple 100">
      <a:srgbClr val="1E1033"/>
    </a:custClr>
    <a:custClr name="Purple 90">
      <a:srgbClr val="38146B"/>
    </a:custClr>
    <a:custClr name="Purple 80">
      <a:srgbClr val="4F2196"/>
    </a:custClr>
    <a:custClr name="Purple 70">
      <a:srgbClr val="6E32C9"/>
    </a:custClr>
    <a:custClr name="Purple 60">
      <a:srgbClr val="8A3FFC"/>
    </a:custClr>
    <a:custClr name="Purple 50">
      <a:srgbClr val="A66EFA"/>
    </a:custClr>
    <a:custClr name="Purple 40">
      <a:srgbClr val="BB8EFF"/>
    </a:custClr>
    <a:custClr name="Purple 30">
      <a:srgbClr val="D0B0FF"/>
    </a:custClr>
    <a:custClr name="Purple 20">
      <a:srgbClr val="E6D6FF"/>
    </a:custClr>
    <a:custClr name="Purple 10">
      <a:srgbClr val="F7F1FF"/>
    </a:custClr>
    <a:custClr name="Blue 100">
      <a:srgbClr val="051243"/>
    </a:custClr>
    <a:custClr name="Blue 90">
      <a:srgbClr val="061F80"/>
    </a:custClr>
    <a:custClr name="Blue 80">
      <a:srgbClr val="0530AD"/>
    </a:custClr>
    <a:custClr name="Blue 70">
      <a:srgbClr val="054ADA"/>
    </a:custClr>
    <a:custClr name="Blue 60">
      <a:srgbClr val="0062FF"/>
    </a:custClr>
    <a:custClr name="Blue 50">
      <a:srgbClr val="408BFC"/>
    </a:custClr>
    <a:custClr name="Blue 40">
      <a:srgbClr val="6EA6FF"/>
    </a:custClr>
    <a:custClr name="Blue 30">
      <a:srgbClr val="97C1FF"/>
    </a:custClr>
    <a:custClr name="Blue 20">
      <a:srgbClr val="C9DEFF"/>
    </a:custClr>
    <a:custClr name="Blue 10">
      <a:srgbClr val="EDF4FF"/>
    </a:custClr>
    <a:custClr name="Teal 100">
      <a:srgbClr val="081A1C"/>
    </a:custClr>
    <a:custClr name="Teal 90">
      <a:srgbClr val="003137"/>
    </a:custClr>
    <a:custClr name="Teal 80">
      <a:srgbClr val="004548"/>
    </a:custClr>
    <a:custClr name="Teal 70">
      <a:srgbClr val="006161"/>
    </a:custClr>
    <a:custClr name="Teal 60">
      <a:srgbClr val="007D79"/>
    </a:custClr>
    <a:custClr name="Teal 50">
      <a:srgbClr val="009C98"/>
    </a:custClr>
    <a:custClr name="Teal 40">
      <a:srgbClr val="00BAB6"/>
    </a:custClr>
    <a:custClr name="Teal 30">
      <a:srgbClr val="20D5D2"/>
    </a:custClr>
    <a:custClr name="Teal 20">
      <a:srgbClr val="92EEEE"/>
    </a:custClr>
    <a:custClr name="Teal 10">
      <a:srgbClr val="DBFBFB"/>
    </a:custClr>
    <a:custClr name="Gray 100">
      <a:srgbClr val="171717"/>
    </a:custClr>
    <a:custClr name="Gray 90">
      <a:srgbClr val="282828"/>
    </a:custClr>
    <a:custClr name="Gray 80">
      <a:srgbClr val="3D3D3D"/>
    </a:custClr>
    <a:custClr name="Gray 70">
      <a:srgbClr val="565656"/>
    </a:custClr>
    <a:custClr name="Gray 60">
      <a:srgbClr val="6F6F6F"/>
    </a:custClr>
    <a:custClr name="Gray 50">
      <a:srgbClr val="8C8C8C"/>
    </a:custClr>
    <a:custClr name="Gray 40">
      <a:srgbClr val="A4A4A4"/>
    </a:custClr>
    <a:custClr name="Gray 30">
      <a:srgbClr val="BEBEBE"/>
    </a:custClr>
    <a:custClr name="Gray 20">
      <a:srgbClr val="DCDCDC"/>
    </a:custClr>
    <a:custClr name="Gray 10">
      <a:srgbClr val="F3F3F3"/>
    </a:custClr>
  </a:custClrLst>
  <a:extLst>
    <a:ext uri="{05A4C25C-085E-4340-85A3-A5531E510DB2}">
      <thm15:themeFamily xmlns:thm15="http://schemas.microsoft.com/office/thememl/2012/main" name="IBM_Master_Presentation_2019_V01_Plex" id="{570BCD8D-F9BA-FE4D-A5E6-8D1DC87465ED}" vid="{58742E8B-88EA-7641-828C-D8727E5B3CAD}"/>
    </a:ext>
  </a:extLst>
</a:theme>
</file>

<file path=ppt/theme/theme6.xml><?xml version="1.0" encoding="utf-8"?>
<a:theme xmlns:a="http://schemas.openxmlformats.org/drawingml/2006/main" name="2_IBM Brand Template 2022 (Microgrid)">
  <a:themeElements>
    <a:clrScheme name="Custom 1">
      <a:dk1>
        <a:srgbClr val="FFFFFF"/>
      </a:dk1>
      <a:lt1>
        <a:srgbClr val="000000"/>
      </a:lt1>
      <a:dk2>
        <a:srgbClr val="FFFFFF"/>
      </a:dk2>
      <a:lt2>
        <a:srgbClr val="000000"/>
      </a:lt2>
      <a:accent1>
        <a:srgbClr val="0F62FE"/>
      </a:accent1>
      <a:accent2>
        <a:srgbClr val="A56EFF"/>
      </a:accent2>
      <a:accent3>
        <a:srgbClr val="003A6D"/>
      </a:accent3>
      <a:accent4>
        <a:srgbClr val="009D9A"/>
      </a:accent4>
      <a:accent5>
        <a:srgbClr val="9F1853"/>
      </a:accent5>
      <a:accent6>
        <a:srgbClr val="FA4D56"/>
      </a:accent6>
      <a:hlink>
        <a:srgbClr val="0F62FE"/>
      </a:hlink>
      <a:folHlink>
        <a:srgbClr val="6F6F6F"/>
      </a:folHlink>
    </a:clrScheme>
    <a:fontScheme name="IBM Plex">
      <a:majorFont>
        <a:latin typeface="IBM Plex Sans Light"/>
        <a:ea typeface=""/>
        <a:cs typeface=""/>
      </a:majorFont>
      <a:minorFont>
        <a:latin typeface="IBM Plex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E5F6FF"/>
        </a:solidFill>
        <a:ln w="19050">
          <a:solidFill>
            <a:srgbClr val="E5F6FF"/>
          </a:solidFill>
          <a:headEnd type="none" w="med" len="med"/>
          <a:tailEnd type="none" w="med" len="med"/>
        </a:ln>
        <a:effectLst/>
      </a:spPr>
      <a:bodyPr vert="horz" wrap="square" lIns="91440" tIns="91440" rIns="91440" bIns="9144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IBM Plex Sans Light"/>
          <a:buNone/>
          <a:tabLst/>
          <a:defRPr kumimoji="0" sz="1400" b="0" i="0" u="none" strike="noStrike" cap="none" normalizeH="0" baseline="0" dirty="0">
            <a:ln>
              <a:noFill/>
            </a:ln>
            <a:solidFill>
              <a:schemeClr val="bg1"/>
            </a:solidFill>
            <a:effectLst/>
            <a:latin typeface="+mn-lt"/>
          </a:defRPr>
        </a:defPPr>
      </a:lstStyle>
      <a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a:style>
    </a:spDef>
    <a:lnDef>
      <a:spPr bwMode="auto">
        <a:ln w="12700">
          <a:solidFill>
            <a:schemeClr val="tx1"/>
          </a:solidFill>
          <a:headEnd type="none" w="med" len="med"/>
          <a:tailEnd type="none" w="med" len="med"/>
        </a:ln>
        <a:effectLst/>
      </a:spPr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  <a:txDef>
      <a:spPr>
        <a:ln w="12700">
          <a:miter lim="400000"/>
        </a:ln>
        <a:extLst>
          <a:ext uri="{C572A759-6A51-4108-AA02-DFA0A04FC94B}">
            <ma14:wrappingTextBoxFlag xmlns:ma14="http://schemas.microsoft.com/office/mac/drawingml/2011/main" xmlns:a14="http://schemas.microsoft.com/office/drawing/2010/main" xmlns:m="http://schemas.openxmlformats.org/officeDocument/2006/math" xmlns="" xmlns:p="http://schemas.openxmlformats.org/presentationml/2006/main" xmlns:r="http://schemas.openxmlformats.org/officeDocument/2006/relationships" val="1"/>
          </a:ext>
        </a:extLst>
      </a:spPr>
      <a:bodyPr wrap="square" lIns="0" tIns="0" rIns="0" bIns="0" rtlCol="0">
        <a:noAutofit/>
      </a:bodyPr>
      <a:lstStyle>
        <a:defPPr marL="444465" indent="-446749" algn="l" defTabSz="2438400">
          <a:spcBef>
            <a:spcPts val="2900"/>
          </a:spcBef>
          <a:buSzPct val="100000"/>
          <a:buFontTx/>
          <a:buChar char="–"/>
          <a:defRPr kern="0" dirty="0" smtClean="0">
            <a:solidFill>
              <a:srgbClr val="000000"/>
            </a:solidFill>
            <a:ea typeface="+mj-ea"/>
            <a:cs typeface="+mj-cs"/>
            <a:sym typeface="IBM Plex Sans Light"/>
          </a:defRPr>
        </a:defPPr>
      </a:lstStyle>
    </a:txDef>
  </a:objectDefaults>
  <a:extraClrSchemeLst/>
  <a:custClrLst>
    <a:custClr name="Gray 100">
      <a:srgbClr val="161616"/>
    </a:custClr>
    <a:custClr name="Gray 90">
      <a:srgbClr val="262626"/>
    </a:custClr>
    <a:custClr name="Gray 80">
      <a:srgbClr val="393939"/>
    </a:custClr>
    <a:custClr name="Gray 70">
      <a:srgbClr val="525252"/>
    </a:custClr>
    <a:custClr name="Gray 60">
      <a:srgbClr val="6F6F6F"/>
    </a:custClr>
    <a:custClr name="Gray 50">
      <a:srgbClr val="8D8D8D"/>
    </a:custClr>
    <a:custClr name="Gray 40">
      <a:srgbClr val="A8A8A8"/>
    </a:custClr>
    <a:custClr name="Gray 30">
      <a:srgbClr val="C6C6C6"/>
    </a:custClr>
    <a:custClr name="Gray 20">
      <a:srgbClr val="E0E0E0"/>
    </a:custClr>
    <a:custClr name="Gray 10">
      <a:srgbClr val="F4F4F4"/>
    </a:custClr>
    <a:custClr name="Blue 100">
      <a:srgbClr val="001141"/>
    </a:custClr>
    <a:custClr name="Blue 90">
      <a:srgbClr val="001D6C"/>
    </a:custClr>
    <a:custClr name="Blue 80">
      <a:srgbClr val="002D9C"/>
    </a:custClr>
    <a:custClr name="Blue 70">
      <a:srgbClr val="0043CE"/>
    </a:custClr>
    <a:custClr name="Blue 60">
      <a:srgbClr val="0F62FE"/>
    </a:custClr>
    <a:custClr name="Cyan 50">
      <a:srgbClr val="1192E8"/>
    </a:custClr>
    <a:custClr name="Cyan 40">
      <a:srgbClr val="33B1FF"/>
    </a:custClr>
    <a:custClr name="Cyan 30">
      <a:srgbClr val="82CFFF"/>
    </a:custClr>
    <a:custClr name="Cyan 20">
      <a:srgbClr val="BAE6FF"/>
    </a:custClr>
    <a:custClr name="Cyan 10">
      <a:srgbClr val="E5F6FF"/>
    </a:custClr>
    <a:custClr name="Red 60">
      <a:srgbClr val="DA1E28"/>
    </a:custClr>
    <a:custClr name="Red 50">
      <a:srgbClr val="FA4D56"/>
    </a:custClr>
    <a:custClr name="Red 30">
      <a:srgbClr val="FFB3B8"/>
    </a:custClr>
    <a:custClr name="Red 20">
      <a:srgbClr val="FFD7D9"/>
    </a:custClr>
    <a:custClr name="Red 10">
      <a:srgbClr val="FFF1F1"/>
    </a:custClr>
    <a:custClr name="Magenta 60">
      <a:srgbClr val="D02670"/>
    </a:custClr>
    <a:custClr name="Magenta 50">
      <a:srgbClr val="EE5396"/>
    </a:custClr>
    <a:custClr name="Magenta 30">
      <a:srgbClr val="FFAFD2"/>
    </a:custClr>
    <a:custClr name="Magenta 20">
      <a:srgbClr val="FFD6E8"/>
    </a:custClr>
    <a:custClr name="Magenta 10">
      <a:srgbClr val="FFF0F7"/>
    </a:custClr>
    <a:custClr name="Purple 60">
      <a:srgbClr val="8A3FFC"/>
    </a:custClr>
    <a:custClr name="Purple 50">
      <a:srgbClr val="A56EFF"/>
    </a:custClr>
    <a:custClr name="Purple 30">
      <a:srgbClr val="D4BBFF"/>
    </a:custClr>
    <a:custClr name="Purple 20">
      <a:srgbClr val="E8DAFF"/>
    </a:custClr>
    <a:custClr name="Purple 10">
      <a:srgbClr val="F6F2FF"/>
    </a:custClr>
    <a:custClr name="Teal 60">
      <a:srgbClr val="007D79"/>
    </a:custClr>
    <a:custClr name="Teal 50">
      <a:srgbClr val="009D9A"/>
    </a:custClr>
    <a:custClr name="Teal 30">
      <a:srgbClr val="3DDBD9"/>
    </a:custClr>
    <a:custClr name="Teal 20">
      <a:srgbClr val="9EF0F0"/>
    </a:custClr>
    <a:custClr name="Teal 10">
      <a:srgbClr val="D9FBFB"/>
    </a:custClr>
    <a:custClr name="Green 60">
      <a:srgbClr val="198038"/>
    </a:custClr>
    <a:custClr name="Green 50">
      <a:srgbClr val="24A148"/>
    </a:custClr>
    <a:custClr name="Green 30">
      <a:srgbClr val="6FDC8C"/>
    </a:custClr>
    <a:custClr name="Green 20">
      <a:srgbClr val="A7F0BA"/>
    </a:custClr>
    <a:custClr name="Green 10">
      <a:srgbClr val="DEFBE6"/>
    </a:custClr>
    <a:custClr name="Yellow 30">
      <a:srgbClr val="F1C21B"/>
    </a:custClr>
    <a:custClr name="Yellow 20">
      <a:srgbClr val="FDDC69"/>
    </a:custClr>
    <a:custClr name="Yellow 10">
      <a:srgbClr val="FCF4D6"/>
    </a:custClr>
    <a:custClr name="Blue 20">
      <a:srgbClr val="D0E2FF"/>
    </a:custClr>
    <a:custClr name="Blue 10">
      <a:srgbClr val="EDF5FF"/>
    </a:custClr>
  </a:custClrLst>
  <a:extLst>
    <a:ext uri="{05A4C25C-085E-4340-85A3-A5531E510DB2}">
      <thm15:themeFamily xmlns:thm15="http://schemas.microsoft.com/office/thememl/2012/main" name="IBM_Template_2022_Plex_v12" id="{74E459BE-ED66-804A-8662-910104196D28}" vid="{16362FD8-CCFE-7F47-A3C6-77FA7D7D1C94}"/>
    </a:ext>
  </a:extLst>
</a:theme>
</file>

<file path=ppt/theme/theme7.xml><?xml version="1.0" encoding="utf-8"?>
<a:theme xmlns:a="http://schemas.openxmlformats.org/drawingml/2006/main" name="IBM Brand Template 2022">
  <a:themeElements>
    <a:clrScheme name="IBM brand presentation palette 2022">
      <a:dk1>
        <a:srgbClr val="FFFFFF"/>
      </a:dk1>
      <a:lt1>
        <a:srgbClr val="000000"/>
      </a:lt1>
      <a:dk2>
        <a:srgbClr val="E5F6FF"/>
      </a:dk2>
      <a:lt2>
        <a:srgbClr val="F4F4F4"/>
      </a:lt2>
      <a:accent1>
        <a:srgbClr val="002D9C"/>
      </a:accent1>
      <a:accent2>
        <a:srgbClr val="0F62FE"/>
      </a:accent2>
      <a:accent3>
        <a:srgbClr val="82CFFF"/>
      </a:accent3>
      <a:accent4>
        <a:srgbClr val="9EF0F0"/>
      </a:accent4>
      <a:accent5>
        <a:srgbClr val="E0E0E0"/>
      </a:accent5>
      <a:accent6>
        <a:srgbClr val="FCF4D6"/>
      </a:accent6>
      <a:hlink>
        <a:srgbClr val="0F62FE"/>
      </a:hlink>
      <a:folHlink>
        <a:srgbClr val="6F6F6F"/>
      </a:folHlink>
    </a:clrScheme>
    <a:fontScheme name="IBM Plex">
      <a:majorFont>
        <a:latin typeface="IBM Plex Sans Light"/>
        <a:ea typeface=""/>
        <a:cs typeface=""/>
      </a:majorFont>
      <a:minorFont>
        <a:latin typeface="IBM Plex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19050">
          <a:solidFill>
            <a:schemeClr val="accent1"/>
          </a:solidFill>
          <a:headEnd type="none" w="med" len="med"/>
          <a:tailEnd type="none" w="med" len="med"/>
        </a:ln>
        <a:effectLst/>
      </a:spPr>
      <a:bodyPr vert="horz" wrap="square" lIns="91440" tIns="91440" rIns="91440" bIns="9144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System Font Regular"/>
          <a:buNone/>
          <a:tabLst/>
          <a:defRPr kumimoji="0" sz="1400" b="0" i="0" u="none" strike="noStrike" cap="none" normalizeH="0" baseline="0" dirty="0" smtClean="0">
            <a:ln>
              <a:noFill/>
            </a:ln>
            <a:solidFill>
              <a:schemeClr val="bg1"/>
            </a:solidFill>
            <a:effectLst/>
            <a:latin typeface="+mn-lt"/>
          </a:defRPr>
        </a:defPPr>
      </a:lstStyle>
      <a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a:style>
    </a:spDef>
    <a:lnDef>
      <a:spPr bwMode="auto">
        <a:ln w="19050">
          <a:solidFill>
            <a:schemeClr val="tx1"/>
          </a:solidFill>
          <a:headEnd type="none" w="med" len="med"/>
          <a:tailEnd type="none" w="med" len="med"/>
        </a:ln>
        <a:effectLst/>
      </a:spPr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  <a:txDef>
      <a:spPr>
        <a:noFill/>
      </a:spPr>
      <a:bodyPr wrap="square" lIns="91440" tIns="91440" rIns="91440" bIns="91440" rtlCol="0">
        <a:spAutoFit/>
      </a:bodyPr>
      <a:lstStyle>
        <a:defPPr marL="173736" indent="-173736" algn="l">
          <a:spcBef>
            <a:spcPts val="1100"/>
          </a:spcBef>
          <a:buFont typeface="System Font Regular"/>
          <a:buChar char="–"/>
          <a:defRPr sz="1400" dirty="0" smtClean="0">
            <a:solidFill>
              <a:schemeClr val="tx1"/>
            </a:solidFill>
            <a:latin typeface="+mn-lt"/>
            <a:ea typeface="IBM Plex Sans" charset="0"/>
            <a:cs typeface="IBM Plex Sans" charset="0"/>
          </a:defRPr>
        </a:defPPr>
      </a:lstStyle>
    </a:txDef>
  </a:objectDefaults>
  <a:extraClrSchemeLst/>
  <a:custClrLst>
    <a:custClr name="Gray 100">
      <a:srgbClr val="161616"/>
    </a:custClr>
    <a:custClr name="Gray 90">
      <a:srgbClr val="262626"/>
    </a:custClr>
    <a:custClr name="Gray 80">
      <a:srgbClr val="393939"/>
    </a:custClr>
    <a:custClr name="Gray 70">
      <a:srgbClr val="525252"/>
    </a:custClr>
    <a:custClr name="Gray 60">
      <a:srgbClr val="6F6F6F"/>
    </a:custClr>
    <a:custClr name="Gray 50">
      <a:srgbClr val="8D8D8D"/>
    </a:custClr>
    <a:custClr name="Gray 40">
      <a:srgbClr val="A8A8A8"/>
    </a:custClr>
    <a:custClr name="Gray 30">
      <a:srgbClr val="C6C6C6"/>
    </a:custClr>
    <a:custClr name="Gray 20">
      <a:srgbClr val="E0E0E0"/>
    </a:custClr>
    <a:custClr name="Gray 10">
      <a:srgbClr val="F4F4F4"/>
    </a:custClr>
    <a:custClr name="Blue 100">
      <a:srgbClr val="001141"/>
    </a:custClr>
    <a:custClr name="Blue 90">
      <a:srgbClr val="001D6C"/>
    </a:custClr>
    <a:custClr name="Blue 80">
      <a:srgbClr val="002D9C"/>
    </a:custClr>
    <a:custClr name="Blue 70">
      <a:srgbClr val="0043CE"/>
    </a:custClr>
    <a:custClr name="Blue 60">
      <a:srgbClr val="0F62FE"/>
    </a:custClr>
    <a:custClr name="Cyan 50">
      <a:srgbClr val="1192E8"/>
    </a:custClr>
    <a:custClr name="Cyan 40">
      <a:srgbClr val="33B1FF"/>
    </a:custClr>
    <a:custClr name="Cyan 30">
      <a:srgbClr val="82CFFF"/>
    </a:custClr>
    <a:custClr name="Cyan 20">
      <a:srgbClr val="BAE6FF"/>
    </a:custClr>
    <a:custClr name="Cyan 10">
      <a:srgbClr val="E5F6FF"/>
    </a:custClr>
    <a:custClr name="Red 50">
      <a:srgbClr val="FA4D56"/>
    </a:custClr>
    <a:custClr name="Red 40">
      <a:srgbClr val="FF8389"/>
    </a:custClr>
    <a:custClr name="Red 30">
      <a:srgbClr val="FFB3B8"/>
    </a:custClr>
    <a:custClr name="Red 20">
      <a:srgbClr val="FFD7D9"/>
    </a:custClr>
    <a:custClr name="Red 10">
      <a:srgbClr val="FFF1F1"/>
    </a:custClr>
    <a:custClr name="Purple 50">
      <a:srgbClr val="A56EFF"/>
    </a:custClr>
    <a:custClr name="Purple 40">
      <a:srgbClr val="BE95FF"/>
    </a:custClr>
    <a:custClr name="Purple 30">
      <a:srgbClr val="D4BBFF"/>
    </a:custClr>
    <a:custClr name="Purple 20">
      <a:srgbClr val="E8DAFF"/>
    </a:custClr>
    <a:custClr name="Purple 10">
      <a:srgbClr val="F6F2FF"/>
    </a:custClr>
    <a:custClr name="Green 30">
      <a:srgbClr val="6FDC8C"/>
    </a:custClr>
    <a:custClr name="Green 20">
      <a:srgbClr val="A7F0BA"/>
    </a:custClr>
    <a:custClr name="Green 10">
      <a:srgbClr val="DEFBE6"/>
    </a:custClr>
    <a:custClr name="Yellow 20">
      <a:srgbClr val="FDDC69"/>
    </a:custClr>
    <a:custClr name="Yellow 10">
      <a:srgbClr val="FCF4D6"/>
    </a:custClr>
    <a:custClr name="Teal 50">
      <a:srgbClr val="009D9A"/>
    </a:custClr>
    <a:custClr name="Teal 40">
      <a:srgbClr val="08BDBA"/>
    </a:custClr>
    <a:custClr name="Teal 30">
      <a:srgbClr val="3DDBD9"/>
    </a:custClr>
    <a:custClr name="Teal 20">
      <a:srgbClr val="9EF0F0"/>
    </a:custClr>
    <a:custClr name="Teal 10">
      <a:srgbClr val="D9FBFB"/>
    </a:custClr>
  </a:custClrLst>
  <a:extLst>
    <a:ext uri="{05A4C25C-085E-4340-85A3-A5531E510DB2}">
      <thm15:themeFamily xmlns:thm15="http://schemas.microsoft.com/office/thememl/2012/main" name="IBM_Presentation_Template_2022_V01_Plex" id="{4C35AED2-0956-0D40-B36D-C06D62725AA8}" vid="{C4BA05BF-74B1-4B4C-B175-992815DE89C6}"/>
    </a:ext>
  </a:extLst>
</a:theme>
</file>

<file path=ppt/theme/theme8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D500509EC5012498BBD9E15C3F64E89" ma:contentTypeVersion="" ma:contentTypeDescription="Create a new document." ma:contentTypeScope="" ma:versionID="53614927721dc1fba3326a0f716aeac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2384c6cc0088fcedbaf6edaf557defa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C2E825E-C09B-4650-86B0-5880C2039F8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A1A5938-6012-4491-B613-7B499209AB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39D5AA8E-542A-4AFD-A89A-27A01A42517F}">
  <ds:schemaRefs>
    <ds:schemaRef ds:uri="http://schemas.openxmlformats.org/package/2006/metadata/core-properties"/>
    <ds:schemaRef ds:uri="http://www.w3.org/XML/1998/namespace"/>
    <ds:schemaRef ds:uri="http://purl.org/dc/elements/1.1/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73290</TotalTime>
  <Words>289</Words>
  <Application>Microsoft Macintosh PowerPoint</Application>
  <PresentationFormat>On-screen Show (16:9)</PresentationFormat>
  <Paragraphs>44</Paragraphs>
  <Slides>5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7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24" baseType="lpstr">
      <vt:lpstr>.AppleSystemUIFont</vt:lpstr>
      <vt:lpstr>Arial</vt:lpstr>
      <vt:lpstr>Calibri</vt:lpstr>
      <vt:lpstr>Courier New</vt:lpstr>
      <vt:lpstr>HelvNeue Light for IBM</vt:lpstr>
      <vt:lpstr>IBM Plex Sans</vt:lpstr>
      <vt:lpstr>IBM Plex Sans ExtLt</vt:lpstr>
      <vt:lpstr>IBM Plex Sans Light</vt:lpstr>
      <vt:lpstr>IBM Plex Sans SmBld</vt:lpstr>
      <vt:lpstr>System Font Regular</vt:lpstr>
      <vt:lpstr>Wingdings</vt:lpstr>
      <vt:lpstr>SKO 2023 Master template (white background)</vt:lpstr>
      <vt:lpstr>SKO 2023 Master template (black background)</vt:lpstr>
      <vt:lpstr>IBM Brand Template 2022 (Microgrid)</vt:lpstr>
      <vt:lpstr>1_IBM Brand Template 2022 (Microgrid)</vt:lpstr>
      <vt:lpstr>2_IBM 2019 Master template (white background)</vt:lpstr>
      <vt:lpstr>2_IBM Brand Template 2022 (Microgrid)</vt:lpstr>
      <vt:lpstr>IBM Brand Template 2022</vt:lpstr>
      <vt:lpstr>think-cell Slide</vt:lpstr>
      <vt:lpstr>Productivity through AI    Kevin Redmond Vice President Technology Northern, Central &amp; Eastern Europe  </vt:lpstr>
      <vt:lpstr>PowerPoint Presentation</vt:lpstr>
      <vt:lpstr>HR Productivity Example</vt:lpstr>
      <vt:lpstr>Where next 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ZAFER KARACA</dc:creator>
  <cp:lastModifiedBy>Microsoft Office User</cp:lastModifiedBy>
  <cp:revision>812</cp:revision>
  <cp:lastPrinted>2023-12-18T19:23:42Z</cp:lastPrinted>
  <dcterms:created xsi:type="dcterms:W3CDTF">2021-01-04T15:16:18Z</dcterms:created>
  <dcterms:modified xsi:type="dcterms:W3CDTF">2024-06-06T22:13:14Z</dcterms:modified>
</cp:coreProperties>
</file>